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1"/>
  </p:notesMasterIdLst>
  <p:handoutMasterIdLst>
    <p:handoutMasterId r:id="rId22"/>
  </p:handoutMasterIdLst>
  <p:sldIdLst>
    <p:sldId id="257" r:id="rId2"/>
    <p:sldId id="280" r:id="rId3"/>
    <p:sldId id="258" r:id="rId4"/>
    <p:sldId id="281" r:id="rId5"/>
    <p:sldId id="282" r:id="rId6"/>
    <p:sldId id="267" r:id="rId7"/>
    <p:sldId id="284" r:id="rId8"/>
    <p:sldId id="286" r:id="rId9"/>
    <p:sldId id="264" r:id="rId10"/>
    <p:sldId id="291" r:id="rId11"/>
    <p:sldId id="269" r:id="rId12"/>
    <p:sldId id="272" r:id="rId13"/>
    <p:sldId id="288" r:id="rId14"/>
    <p:sldId id="265" r:id="rId15"/>
    <p:sldId id="266" r:id="rId16"/>
    <p:sldId id="273" r:id="rId17"/>
    <p:sldId id="289" r:id="rId18"/>
    <p:sldId id="275" r:id="rId19"/>
    <p:sldId id="290" r:id="rId2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72"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72"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72"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72"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72" charset="0"/>
        <a:ea typeface="+mn-ea"/>
        <a:cs typeface="+mn-cs"/>
      </a:defRPr>
    </a:lvl5pPr>
    <a:lvl6pPr marL="2286000" algn="l" defTabSz="457200" rtl="0" eaLnBrk="1" latinLnBrk="0" hangingPunct="1">
      <a:defRPr sz="2400" kern="1200">
        <a:solidFill>
          <a:schemeClr val="tx1"/>
        </a:solidFill>
        <a:latin typeface="Times" pitchFamily="72" charset="0"/>
        <a:ea typeface="+mn-ea"/>
        <a:cs typeface="+mn-cs"/>
      </a:defRPr>
    </a:lvl6pPr>
    <a:lvl7pPr marL="2743200" algn="l" defTabSz="457200" rtl="0" eaLnBrk="1" latinLnBrk="0" hangingPunct="1">
      <a:defRPr sz="2400" kern="1200">
        <a:solidFill>
          <a:schemeClr val="tx1"/>
        </a:solidFill>
        <a:latin typeface="Times" pitchFamily="72" charset="0"/>
        <a:ea typeface="+mn-ea"/>
        <a:cs typeface="+mn-cs"/>
      </a:defRPr>
    </a:lvl7pPr>
    <a:lvl8pPr marL="3200400" algn="l" defTabSz="457200" rtl="0" eaLnBrk="1" latinLnBrk="0" hangingPunct="1">
      <a:defRPr sz="2400" kern="1200">
        <a:solidFill>
          <a:schemeClr val="tx1"/>
        </a:solidFill>
        <a:latin typeface="Times" pitchFamily="72" charset="0"/>
        <a:ea typeface="+mn-ea"/>
        <a:cs typeface="+mn-cs"/>
      </a:defRPr>
    </a:lvl8pPr>
    <a:lvl9pPr marL="3657600" algn="l" defTabSz="457200" rtl="0" eaLnBrk="1" latinLnBrk="0" hangingPunct="1">
      <a:defRPr sz="2400" kern="1200">
        <a:solidFill>
          <a:schemeClr val="tx1"/>
        </a:solidFill>
        <a:latin typeface="Times" pitchFamily="7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6699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74" d="100"/>
          <a:sy n="74" d="100"/>
        </p:scale>
        <p:origin x="-69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217514CD-6744-48EA-90E9-68A9AC6DAEE8}" type="datetime1">
              <a:rPr lang="en-US"/>
              <a:pPr/>
              <a:t>1/22/22</a:t>
            </a:fld>
            <a:endParaRPr lang="en-US"/>
          </a:p>
        </p:txBody>
      </p:sp>
      <p:sp>
        <p:nvSpPr>
          <p:cNvPr id="71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CBD451D-8935-4D38-81B4-73A8F7873D1F}" type="slidenum">
              <a:rPr lang="en-US"/>
              <a:pPr/>
              <a:t>‹#›</a:t>
            </a:fld>
            <a:endParaRPr lang="en-US"/>
          </a:p>
        </p:txBody>
      </p:sp>
    </p:spTree>
    <p:extLst>
      <p:ext uri="{BB962C8B-B14F-4D97-AF65-F5344CB8AC3E}">
        <p14:creationId xmlns:p14="http://schemas.microsoft.com/office/powerpoint/2010/main" val="365020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fld id="{30A50F53-FA31-41C9-BE8E-525025389E53}" type="datetime1">
              <a:rPr lang="en-US"/>
              <a:pPr/>
              <a:t>1/22/22</a:t>
            </a:fld>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79C1895-BEDE-422C-A632-4A1B7CD474CA}" type="slidenum">
              <a:rPr lang="en-US"/>
              <a:pPr/>
              <a:t>‹#›</a:t>
            </a:fld>
            <a:endParaRPr lang="en-US"/>
          </a:p>
        </p:txBody>
      </p:sp>
    </p:spTree>
    <p:extLst>
      <p:ext uri="{BB962C8B-B14F-4D97-AF65-F5344CB8AC3E}">
        <p14:creationId xmlns:p14="http://schemas.microsoft.com/office/powerpoint/2010/main" val="89297118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pitchFamily="72"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2pPr>
    <a:lvl3pPr marL="9144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3pPr>
    <a:lvl4pPr marL="13716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4pPr>
    <a:lvl5pPr marL="1828800" algn="l" rtl="0" eaLnBrk="0" fontAlgn="base" hangingPunct="0">
      <a:spcBef>
        <a:spcPct val="30000"/>
      </a:spcBef>
      <a:spcAft>
        <a:spcPct val="0"/>
      </a:spcAft>
      <a:defRPr sz="1200" kern="1200">
        <a:solidFill>
          <a:schemeClr val="tx1"/>
        </a:solidFill>
        <a:latin typeface="Times" pitchFamily="72" charset="0"/>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186" name="Group 66"/>
          <p:cNvGrpSpPr>
            <a:grpSpLocks/>
          </p:cNvGrpSpPr>
          <p:nvPr/>
        </p:nvGrpSpPr>
        <p:grpSpPr bwMode="auto">
          <a:xfrm>
            <a:off x="190500" y="152400"/>
            <a:ext cx="8799513" cy="6477000"/>
            <a:chOff x="120" y="120"/>
            <a:chExt cx="5543" cy="4080"/>
          </a:xfrm>
        </p:grpSpPr>
        <p:sp>
          <p:nvSpPr>
            <p:cNvPr id="5157" name="Rectangle 37"/>
            <p:cNvSpPr>
              <a:spLocks noChangeArrowheads="1"/>
            </p:cNvSpPr>
            <p:nvPr/>
          </p:nvSpPr>
          <p:spPr bwMode="auto">
            <a:xfrm>
              <a:off x="120" y="120"/>
              <a:ext cx="5519" cy="4080"/>
            </a:xfrm>
            <a:prstGeom prst="rect">
              <a:avLst/>
            </a:prstGeom>
            <a:solidFill>
              <a:srgbClr val="FFFFFF"/>
            </a:solidFill>
            <a:ln w="9525">
              <a:noFill/>
              <a:miter lim="800000"/>
              <a:headEnd/>
              <a:tailEnd/>
            </a:ln>
            <a:effectLst/>
          </p:spPr>
          <p:txBody>
            <a:bodyPr>
              <a:prstTxWarp prst="textNoShape">
                <a:avLst/>
              </a:prstTxWarp>
            </a:bodyPr>
            <a:lstStyle/>
            <a:p>
              <a:endParaRPr lang="en-US"/>
            </a:p>
          </p:txBody>
        </p:sp>
        <p:sp>
          <p:nvSpPr>
            <p:cNvPr id="5158" name="Line 38"/>
            <p:cNvSpPr>
              <a:spLocks noChangeShapeType="1"/>
            </p:cNvSpPr>
            <p:nvPr/>
          </p:nvSpPr>
          <p:spPr bwMode="auto">
            <a:xfrm>
              <a:off x="144" y="29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59" name="Line 39"/>
            <p:cNvSpPr>
              <a:spLocks noChangeShapeType="1"/>
            </p:cNvSpPr>
            <p:nvPr/>
          </p:nvSpPr>
          <p:spPr bwMode="auto">
            <a:xfrm>
              <a:off x="144" y="44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0" name="Line 40"/>
            <p:cNvSpPr>
              <a:spLocks noChangeShapeType="1"/>
            </p:cNvSpPr>
            <p:nvPr/>
          </p:nvSpPr>
          <p:spPr bwMode="auto">
            <a:xfrm>
              <a:off x="144" y="588"/>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1" name="Line 41"/>
            <p:cNvSpPr>
              <a:spLocks noChangeShapeType="1"/>
            </p:cNvSpPr>
            <p:nvPr/>
          </p:nvSpPr>
          <p:spPr bwMode="auto">
            <a:xfrm>
              <a:off x="144" y="73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2" name="Line 42"/>
            <p:cNvSpPr>
              <a:spLocks noChangeShapeType="1"/>
            </p:cNvSpPr>
            <p:nvPr/>
          </p:nvSpPr>
          <p:spPr bwMode="auto">
            <a:xfrm>
              <a:off x="144" y="88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3" name="Line 43"/>
            <p:cNvSpPr>
              <a:spLocks noChangeShapeType="1"/>
            </p:cNvSpPr>
            <p:nvPr/>
          </p:nvSpPr>
          <p:spPr bwMode="auto">
            <a:xfrm>
              <a:off x="144" y="103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4" name="Line 44"/>
            <p:cNvSpPr>
              <a:spLocks noChangeShapeType="1"/>
            </p:cNvSpPr>
            <p:nvPr/>
          </p:nvSpPr>
          <p:spPr bwMode="auto">
            <a:xfrm>
              <a:off x="144" y="117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nvGrpSpPr>
            <p:cNvPr id="5165" name="Group 45"/>
            <p:cNvGrpSpPr>
              <a:grpSpLocks/>
            </p:cNvGrpSpPr>
            <p:nvPr/>
          </p:nvGrpSpPr>
          <p:grpSpPr bwMode="auto">
            <a:xfrm>
              <a:off x="144" y="1325"/>
              <a:ext cx="5519" cy="1032"/>
              <a:chOff x="144" y="1325"/>
              <a:chExt cx="5519" cy="1032"/>
            </a:xfrm>
          </p:grpSpPr>
          <p:sp>
            <p:nvSpPr>
              <p:cNvPr id="5166" name="Line 46"/>
              <p:cNvSpPr>
                <a:spLocks noChangeShapeType="1"/>
              </p:cNvSpPr>
              <p:nvPr/>
            </p:nvSpPr>
            <p:spPr bwMode="auto">
              <a:xfrm>
                <a:off x="144" y="132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7" name="Line 47"/>
              <p:cNvSpPr>
                <a:spLocks noChangeShapeType="1"/>
              </p:cNvSpPr>
              <p:nvPr/>
            </p:nvSpPr>
            <p:spPr bwMode="auto">
              <a:xfrm>
                <a:off x="144" y="147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8" name="Line 48"/>
              <p:cNvSpPr>
                <a:spLocks noChangeShapeType="1"/>
              </p:cNvSpPr>
              <p:nvPr/>
            </p:nvSpPr>
            <p:spPr bwMode="auto">
              <a:xfrm>
                <a:off x="144" y="162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69" name="Line 49"/>
              <p:cNvSpPr>
                <a:spLocks noChangeShapeType="1"/>
              </p:cNvSpPr>
              <p:nvPr/>
            </p:nvSpPr>
            <p:spPr bwMode="auto">
              <a:xfrm>
                <a:off x="144" y="176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0" name="Line 50"/>
              <p:cNvSpPr>
                <a:spLocks noChangeShapeType="1"/>
              </p:cNvSpPr>
              <p:nvPr/>
            </p:nvSpPr>
            <p:spPr bwMode="auto">
              <a:xfrm>
                <a:off x="144" y="191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1" name="Line 51"/>
              <p:cNvSpPr>
                <a:spLocks noChangeShapeType="1"/>
              </p:cNvSpPr>
              <p:nvPr/>
            </p:nvSpPr>
            <p:spPr bwMode="auto">
              <a:xfrm>
                <a:off x="144" y="206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2" name="Line 52"/>
              <p:cNvSpPr>
                <a:spLocks noChangeShapeType="1"/>
              </p:cNvSpPr>
              <p:nvPr/>
            </p:nvSpPr>
            <p:spPr bwMode="auto">
              <a:xfrm>
                <a:off x="144" y="221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3" name="Line 53"/>
              <p:cNvSpPr>
                <a:spLocks noChangeShapeType="1"/>
              </p:cNvSpPr>
              <p:nvPr/>
            </p:nvSpPr>
            <p:spPr bwMode="auto">
              <a:xfrm>
                <a:off x="144" y="235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5174" name="Line 54"/>
            <p:cNvSpPr>
              <a:spLocks noChangeShapeType="1"/>
            </p:cNvSpPr>
            <p:nvPr/>
          </p:nvSpPr>
          <p:spPr bwMode="auto">
            <a:xfrm>
              <a:off x="144" y="265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5" name="Line 55"/>
            <p:cNvSpPr>
              <a:spLocks noChangeShapeType="1"/>
            </p:cNvSpPr>
            <p:nvPr/>
          </p:nvSpPr>
          <p:spPr bwMode="auto">
            <a:xfrm>
              <a:off x="144" y="280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6" name="Line 56"/>
            <p:cNvSpPr>
              <a:spLocks noChangeShapeType="1"/>
            </p:cNvSpPr>
            <p:nvPr/>
          </p:nvSpPr>
          <p:spPr bwMode="auto">
            <a:xfrm>
              <a:off x="144" y="294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7" name="Line 57"/>
            <p:cNvSpPr>
              <a:spLocks noChangeShapeType="1"/>
            </p:cNvSpPr>
            <p:nvPr/>
          </p:nvSpPr>
          <p:spPr bwMode="auto">
            <a:xfrm>
              <a:off x="144" y="309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8" name="Line 58"/>
            <p:cNvSpPr>
              <a:spLocks noChangeShapeType="1"/>
            </p:cNvSpPr>
            <p:nvPr/>
          </p:nvSpPr>
          <p:spPr bwMode="auto">
            <a:xfrm>
              <a:off x="144" y="324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79" name="Line 59"/>
            <p:cNvSpPr>
              <a:spLocks noChangeShapeType="1"/>
            </p:cNvSpPr>
            <p:nvPr/>
          </p:nvSpPr>
          <p:spPr bwMode="auto">
            <a:xfrm>
              <a:off x="144" y="338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0" name="Line 60"/>
            <p:cNvSpPr>
              <a:spLocks noChangeShapeType="1"/>
            </p:cNvSpPr>
            <p:nvPr/>
          </p:nvSpPr>
          <p:spPr bwMode="auto">
            <a:xfrm>
              <a:off x="144" y="353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1" name="Line 61"/>
            <p:cNvSpPr>
              <a:spLocks noChangeShapeType="1"/>
            </p:cNvSpPr>
            <p:nvPr/>
          </p:nvSpPr>
          <p:spPr bwMode="auto">
            <a:xfrm>
              <a:off x="144" y="3684"/>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2" name="Line 62"/>
            <p:cNvSpPr>
              <a:spLocks noChangeShapeType="1"/>
            </p:cNvSpPr>
            <p:nvPr/>
          </p:nvSpPr>
          <p:spPr bwMode="auto">
            <a:xfrm>
              <a:off x="144" y="383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3" name="Line 63"/>
            <p:cNvSpPr>
              <a:spLocks noChangeShapeType="1"/>
            </p:cNvSpPr>
            <p:nvPr/>
          </p:nvSpPr>
          <p:spPr bwMode="auto">
            <a:xfrm>
              <a:off x="144" y="397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4" name="Line 64"/>
            <p:cNvSpPr>
              <a:spLocks noChangeShapeType="1"/>
            </p:cNvSpPr>
            <p:nvPr/>
          </p:nvSpPr>
          <p:spPr bwMode="auto">
            <a:xfrm>
              <a:off x="144" y="412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5185" name="Line 65"/>
            <p:cNvSpPr>
              <a:spLocks noChangeShapeType="1"/>
            </p:cNvSpPr>
            <p:nvPr/>
          </p:nvSpPr>
          <p:spPr bwMode="auto">
            <a:xfrm>
              <a:off x="144" y="250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5122" name="Rectangle 2"/>
          <p:cNvSpPr>
            <a:spLocks noGrp="1" noChangeArrowheads="1"/>
          </p:cNvSpPr>
          <p:nvPr>
            <p:ph type="ctrTitle"/>
          </p:nvPr>
        </p:nvSpPr>
        <p:spPr>
          <a:xfrm>
            <a:off x="685800" y="1143000"/>
            <a:ext cx="7772400" cy="1143000"/>
          </a:xfrm>
        </p:spPr>
        <p:txBody>
          <a:bodyPr/>
          <a:lstStyle>
            <a:lvl1pPr>
              <a:defRPr sz="4400"/>
            </a:lvl1pPr>
          </a:lstStyle>
          <a:p>
            <a:r>
              <a:rPr lang="en-US" smtClean="0"/>
              <a:t>Click to edit Master title style</a:t>
            </a:r>
            <a:endParaRPr lang="en-US"/>
          </a:p>
        </p:txBody>
      </p:sp>
      <p:sp>
        <p:nvSpPr>
          <p:cNvPr id="5123" name="Rectangle 3"/>
          <p:cNvSpPr>
            <a:spLocks noGrp="1" noChangeArrowheads="1"/>
          </p:cNvSpPr>
          <p:nvPr>
            <p:ph type="subTitle" idx="1"/>
          </p:nvPr>
        </p:nvSpPr>
        <p:spPr>
          <a:xfrm>
            <a:off x="1371600" y="2667000"/>
            <a:ext cx="6400800" cy="2514600"/>
          </a:xfrm>
        </p:spPr>
        <p:txBody>
          <a:bodyPr/>
          <a:lstStyle>
            <a:lvl1pPr marL="0" indent="0" algn="ctr">
              <a:buFontTx/>
              <a:buNone/>
              <a:defRPr sz="2400"/>
            </a:lvl1pPr>
          </a:lstStyle>
          <a:p>
            <a:r>
              <a:rPr lang="en-US" smtClean="0"/>
              <a:t>Click to edit Master subtitle style</a:t>
            </a:r>
            <a:endParaRPr lang="en-US"/>
          </a:p>
        </p:txBody>
      </p:sp>
      <p:sp>
        <p:nvSpPr>
          <p:cNvPr id="5124" name="Rectangle 4"/>
          <p:cNvSpPr>
            <a:spLocks noGrp="1" noChangeArrowheads="1"/>
          </p:cNvSpPr>
          <p:nvPr>
            <p:ph type="dt" sz="half" idx="2"/>
          </p:nvPr>
        </p:nvSpPr>
        <p:spPr/>
        <p:txBody>
          <a:bodyPr/>
          <a:lstStyle>
            <a:lvl1pPr>
              <a:defRPr/>
            </a:lvl1pPr>
          </a:lstStyle>
          <a:p>
            <a:fld id="{0FCB4D73-AAC7-44DC-9591-4687A978C75F}" type="datetime1">
              <a:rPr lang="en-US" smtClean="0"/>
              <a:pPr/>
              <a:t>1/22/22</a:t>
            </a:fld>
            <a:endParaRPr lang="en-US"/>
          </a:p>
        </p:txBody>
      </p:sp>
      <p:sp>
        <p:nvSpPr>
          <p:cNvPr id="5125" name="Rectangle 5"/>
          <p:cNvSpPr>
            <a:spLocks noGrp="1" noChangeArrowheads="1"/>
          </p:cNvSpPr>
          <p:nvPr>
            <p:ph type="ftr" sz="quarter" idx="3"/>
          </p:nvPr>
        </p:nvSpPr>
        <p:spPr/>
        <p:txBody>
          <a:bodyPr/>
          <a:lstStyle>
            <a:lvl1pPr>
              <a:defRPr/>
            </a:lvl1pPr>
          </a:lstStyle>
          <a:p>
            <a:r>
              <a:rPr lang="en-US" smtClean="0"/>
              <a:t>English II</a:t>
            </a:r>
            <a:endParaRPr lang="en-US"/>
          </a:p>
        </p:txBody>
      </p:sp>
      <p:sp>
        <p:nvSpPr>
          <p:cNvPr id="5126" name="Rectangle 6"/>
          <p:cNvSpPr>
            <a:spLocks noGrp="1" noChangeArrowheads="1"/>
          </p:cNvSpPr>
          <p:nvPr>
            <p:ph type="sldNum" sz="quarter" idx="4"/>
          </p:nvPr>
        </p:nvSpPr>
        <p:spPr/>
        <p:txBody>
          <a:bodyPr/>
          <a:lstStyle>
            <a:lvl1pPr>
              <a:defRPr/>
            </a:lvl1pPr>
          </a:lstStyle>
          <a:p>
            <a:r>
              <a:rPr lang="en-US"/>
              <a:t>Page </a:t>
            </a:r>
            <a:fld id="{EB81C01D-BD0D-41F1-A1CA-B7E7D3C00369}"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604E7964-F909-4B7E-84C9-3CD3C1C165F9}"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85EFE556-8038-4053-BFA7-7A304017D146}"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B620C437-9398-4590-B04F-9A890429BDD7}"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BF971CF4-BA05-4F81-BD17-A6F7840BA588}"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fld id="{5C723963-7CAE-4BF2-B3C9-7C9486D5C77F}"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ED8B0ACC-F7CC-4972-8568-EAB63ADA8057}"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smtClean="0"/>
            </a:lvl1pPr>
          </a:lstStyle>
          <a:p>
            <a:fld id="{8A981FF8-97D7-4DE0-AE28-1C8FF3634371}" type="datetime1">
              <a:rPr lang="en-US" smtClean="0"/>
              <a:pPr/>
              <a:t>1/22/22</a:t>
            </a:fld>
            <a:endParaRPr lang="en-US"/>
          </a:p>
        </p:txBody>
      </p:sp>
      <p:sp>
        <p:nvSpPr>
          <p:cNvPr id="5" name="Footer Placeholder 4"/>
          <p:cNvSpPr>
            <a:spLocks noGrp="1"/>
          </p:cNvSpPr>
          <p:nvPr>
            <p:ph type="ftr" sz="quarter" idx="11"/>
          </p:nvPr>
        </p:nvSpPr>
        <p:spPr/>
        <p:txBody>
          <a:bodyPr/>
          <a:lstStyle>
            <a:lvl1pPr>
              <a:defRPr/>
            </a:lvl1pPr>
          </a:lstStyle>
          <a:p>
            <a:r>
              <a:rPr lang="en-US" smtClean="0"/>
              <a:t>English II</a:t>
            </a:r>
            <a:endParaRPr lang="en-US"/>
          </a:p>
        </p:txBody>
      </p:sp>
      <p:sp>
        <p:nvSpPr>
          <p:cNvPr id="6" name="Slide Number Placeholder 5"/>
          <p:cNvSpPr>
            <a:spLocks noGrp="1"/>
          </p:cNvSpPr>
          <p:nvPr>
            <p:ph type="sldNum" sz="quarter" idx="12"/>
          </p:nvPr>
        </p:nvSpPr>
        <p:spPr/>
        <p:txBody>
          <a:bodyPr/>
          <a:lstStyle>
            <a:lvl1pPr>
              <a:defRPr smtClean="0"/>
            </a:lvl1pPr>
          </a:lstStyle>
          <a:p>
            <a:r>
              <a:rPr lang="en-US"/>
              <a:t>Page </a:t>
            </a:r>
            <a:fld id="{98E65A7C-6D65-484D-8A21-326F3929F286}"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fld id="{8B548D7B-DF02-47AB-A8F9-8D9BA8090634}"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1D302E0E-EDE0-4BB1-AE2C-72601713A56E}"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fld id="{1747523D-6553-48C0-AFBC-8AD8F7B8E45A}" type="datetime1">
              <a:rPr lang="en-US" smtClean="0"/>
              <a:pPr/>
              <a:t>1/22/22</a:t>
            </a:fld>
            <a:endParaRPr lang="en-US"/>
          </a:p>
        </p:txBody>
      </p:sp>
      <p:sp>
        <p:nvSpPr>
          <p:cNvPr id="8" name="Footer Placeholder 7"/>
          <p:cNvSpPr>
            <a:spLocks noGrp="1"/>
          </p:cNvSpPr>
          <p:nvPr>
            <p:ph type="ftr" sz="quarter" idx="11"/>
          </p:nvPr>
        </p:nvSpPr>
        <p:spPr/>
        <p:txBody>
          <a:bodyPr/>
          <a:lstStyle>
            <a:lvl1pPr>
              <a:defRPr/>
            </a:lvl1pPr>
          </a:lstStyle>
          <a:p>
            <a:r>
              <a:rPr lang="en-US" smtClean="0"/>
              <a:t>English II</a:t>
            </a:r>
            <a:endParaRPr lang="en-US"/>
          </a:p>
        </p:txBody>
      </p:sp>
      <p:sp>
        <p:nvSpPr>
          <p:cNvPr id="9" name="Slide Number Placeholder 8"/>
          <p:cNvSpPr>
            <a:spLocks noGrp="1"/>
          </p:cNvSpPr>
          <p:nvPr>
            <p:ph type="sldNum" sz="quarter" idx="12"/>
          </p:nvPr>
        </p:nvSpPr>
        <p:spPr/>
        <p:txBody>
          <a:bodyPr/>
          <a:lstStyle>
            <a:lvl1pPr>
              <a:defRPr smtClean="0"/>
            </a:lvl1pPr>
          </a:lstStyle>
          <a:p>
            <a:r>
              <a:rPr lang="en-US"/>
              <a:t>Page </a:t>
            </a:r>
            <a:fld id="{BF21663C-63B3-43D4-B9FA-73FADF2355B3}"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fld id="{07D5573F-C8AB-4256-A2BE-78CAC52E1695}" type="datetime1">
              <a:rPr lang="en-US" smtClean="0"/>
              <a:pPr/>
              <a:t>1/22/22</a:t>
            </a:fld>
            <a:endParaRPr lang="en-US"/>
          </a:p>
        </p:txBody>
      </p:sp>
      <p:sp>
        <p:nvSpPr>
          <p:cNvPr id="4" name="Footer Placeholder 3"/>
          <p:cNvSpPr>
            <a:spLocks noGrp="1"/>
          </p:cNvSpPr>
          <p:nvPr>
            <p:ph type="ftr" sz="quarter" idx="11"/>
          </p:nvPr>
        </p:nvSpPr>
        <p:spPr/>
        <p:txBody>
          <a:bodyPr/>
          <a:lstStyle>
            <a:lvl1pPr>
              <a:defRPr/>
            </a:lvl1pPr>
          </a:lstStyle>
          <a:p>
            <a:r>
              <a:rPr lang="en-US" smtClean="0"/>
              <a:t>English II</a:t>
            </a:r>
            <a:endParaRPr lang="en-US"/>
          </a:p>
        </p:txBody>
      </p:sp>
      <p:sp>
        <p:nvSpPr>
          <p:cNvPr id="5" name="Slide Number Placeholder 4"/>
          <p:cNvSpPr>
            <a:spLocks noGrp="1"/>
          </p:cNvSpPr>
          <p:nvPr>
            <p:ph type="sldNum" sz="quarter" idx="12"/>
          </p:nvPr>
        </p:nvSpPr>
        <p:spPr/>
        <p:txBody>
          <a:bodyPr/>
          <a:lstStyle>
            <a:lvl1pPr>
              <a:defRPr smtClean="0"/>
            </a:lvl1pPr>
          </a:lstStyle>
          <a:p>
            <a:r>
              <a:rPr lang="en-US"/>
              <a:t>Page </a:t>
            </a:r>
            <a:fld id="{F681E2C4-5965-45CE-8622-D935A73B6D66}"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fld id="{8A5A2112-1115-4391-A24A-BF495B9FF597}" type="datetime1">
              <a:rPr lang="en-US" smtClean="0"/>
              <a:pPr/>
              <a:t>1/22/22</a:t>
            </a:fld>
            <a:endParaRPr lang="en-US"/>
          </a:p>
        </p:txBody>
      </p:sp>
      <p:sp>
        <p:nvSpPr>
          <p:cNvPr id="3" name="Footer Placeholder 2"/>
          <p:cNvSpPr>
            <a:spLocks noGrp="1"/>
          </p:cNvSpPr>
          <p:nvPr>
            <p:ph type="ftr" sz="quarter" idx="11"/>
          </p:nvPr>
        </p:nvSpPr>
        <p:spPr/>
        <p:txBody>
          <a:bodyPr/>
          <a:lstStyle>
            <a:lvl1pPr>
              <a:defRPr/>
            </a:lvl1pPr>
          </a:lstStyle>
          <a:p>
            <a:r>
              <a:rPr lang="en-US" smtClean="0"/>
              <a:t>English II</a:t>
            </a:r>
            <a:endParaRPr lang="en-US"/>
          </a:p>
        </p:txBody>
      </p:sp>
      <p:sp>
        <p:nvSpPr>
          <p:cNvPr id="4" name="Slide Number Placeholder 3"/>
          <p:cNvSpPr>
            <a:spLocks noGrp="1"/>
          </p:cNvSpPr>
          <p:nvPr>
            <p:ph type="sldNum" sz="quarter" idx="12"/>
          </p:nvPr>
        </p:nvSpPr>
        <p:spPr/>
        <p:txBody>
          <a:bodyPr/>
          <a:lstStyle>
            <a:lvl1pPr>
              <a:defRPr smtClean="0"/>
            </a:lvl1pPr>
          </a:lstStyle>
          <a:p>
            <a:r>
              <a:rPr lang="en-US"/>
              <a:t>Page </a:t>
            </a:r>
            <a:fld id="{57E987F4-20F3-4640-90D9-BD7ECEE8DFDD}"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4F09BB37-0FF1-4D7A-BA99-6B547E3F4BF2}"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FE8B0920-8EFC-4055-BF7D-7B2E2AA6A1B4}"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smtClean="0"/>
            </a:lvl1pPr>
          </a:lstStyle>
          <a:p>
            <a:fld id="{30DD063D-942C-4151-BF5A-C258B5CB39F9}" type="datetime1">
              <a:rPr lang="en-US" smtClean="0"/>
              <a:pPr/>
              <a:t>1/22/22</a:t>
            </a:fld>
            <a:endParaRPr lang="en-US"/>
          </a:p>
        </p:txBody>
      </p:sp>
      <p:sp>
        <p:nvSpPr>
          <p:cNvPr id="6" name="Footer Placeholder 5"/>
          <p:cNvSpPr>
            <a:spLocks noGrp="1"/>
          </p:cNvSpPr>
          <p:nvPr>
            <p:ph type="ftr" sz="quarter" idx="11"/>
          </p:nvPr>
        </p:nvSpPr>
        <p:spPr/>
        <p:txBody>
          <a:bodyPr/>
          <a:lstStyle>
            <a:lvl1pPr>
              <a:defRPr/>
            </a:lvl1pPr>
          </a:lstStyle>
          <a:p>
            <a:r>
              <a:rPr lang="en-US" smtClean="0"/>
              <a:t>English II</a:t>
            </a:r>
            <a:endParaRPr lang="en-US"/>
          </a:p>
        </p:txBody>
      </p:sp>
      <p:sp>
        <p:nvSpPr>
          <p:cNvPr id="7" name="Slide Number Placeholder 6"/>
          <p:cNvSpPr>
            <a:spLocks noGrp="1"/>
          </p:cNvSpPr>
          <p:nvPr>
            <p:ph type="sldNum" sz="quarter" idx="12"/>
          </p:nvPr>
        </p:nvSpPr>
        <p:spPr/>
        <p:txBody>
          <a:bodyPr/>
          <a:lstStyle>
            <a:lvl1pPr>
              <a:defRPr smtClean="0"/>
            </a:lvl1pPr>
          </a:lstStyle>
          <a:p>
            <a:r>
              <a:rPr lang="en-US"/>
              <a:t>Page </a:t>
            </a:r>
            <a:fld id="{9D59DEC2-0FFC-4D5C-96CC-0B16A6E7C238}"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92" name="Group 68"/>
          <p:cNvGrpSpPr>
            <a:grpSpLocks/>
          </p:cNvGrpSpPr>
          <p:nvPr/>
        </p:nvGrpSpPr>
        <p:grpSpPr bwMode="auto">
          <a:xfrm>
            <a:off x="190500" y="76200"/>
            <a:ext cx="8799513" cy="6477000"/>
            <a:chOff x="120" y="120"/>
            <a:chExt cx="5543" cy="4080"/>
          </a:xfrm>
        </p:grpSpPr>
        <p:sp>
          <p:nvSpPr>
            <p:cNvPr id="1093" name="Rectangle 69"/>
            <p:cNvSpPr>
              <a:spLocks noChangeArrowheads="1"/>
            </p:cNvSpPr>
            <p:nvPr/>
          </p:nvSpPr>
          <p:spPr bwMode="auto">
            <a:xfrm>
              <a:off x="120" y="120"/>
              <a:ext cx="5519" cy="4080"/>
            </a:xfrm>
            <a:prstGeom prst="rect">
              <a:avLst/>
            </a:prstGeom>
            <a:solidFill>
              <a:srgbClr val="FFFFFF"/>
            </a:solidFill>
            <a:ln w="9525">
              <a:noFill/>
              <a:miter lim="800000"/>
              <a:headEnd/>
              <a:tailEnd/>
            </a:ln>
            <a:effectLst/>
          </p:spPr>
          <p:txBody>
            <a:bodyPr>
              <a:prstTxWarp prst="textNoShape">
                <a:avLst/>
              </a:prstTxWarp>
            </a:bodyPr>
            <a:lstStyle/>
            <a:p>
              <a:endParaRPr lang="en-US"/>
            </a:p>
          </p:txBody>
        </p:sp>
        <p:sp>
          <p:nvSpPr>
            <p:cNvPr id="1094" name="Line 70"/>
            <p:cNvSpPr>
              <a:spLocks noChangeShapeType="1"/>
            </p:cNvSpPr>
            <p:nvPr/>
          </p:nvSpPr>
          <p:spPr bwMode="auto">
            <a:xfrm>
              <a:off x="144" y="29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5" name="Line 71"/>
            <p:cNvSpPr>
              <a:spLocks noChangeShapeType="1"/>
            </p:cNvSpPr>
            <p:nvPr/>
          </p:nvSpPr>
          <p:spPr bwMode="auto">
            <a:xfrm>
              <a:off x="144" y="44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6" name="Line 72"/>
            <p:cNvSpPr>
              <a:spLocks noChangeShapeType="1"/>
            </p:cNvSpPr>
            <p:nvPr/>
          </p:nvSpPr>
          <p:spPr bwMode="auto">
            <a:xfrm>
              <a:off x="144" y="588"/>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7" name="Line 73"/>
            <p:cNvSpPr>
              <a:spLocks noChangeShapeType="1"/>
            </p:cNvSpPr>
            <p:nvPr/>
          </p:nvSpPr>
          <p:spPr bwMode="auto">
            <a:xfrm>
              <a:off x="144" y="73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8" name="Line 74"/>
            <p:cNvSpPr>
              <a:spLocks noChangeShapeType="1"/>
            </p:cNvSpPr>
            <p:nvPr/>
          </p:nvSpPr>
          <p:spPr bwMode="auto">
            <a:xfrm>
              <a:off x="144" y="883"/>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099" name="Line 75"/>
            <p:cNvSpPr>
              <a:spLocks noChangeShapeType="1"/>
            </p:cNvSpPr>
            <p:nvPr/>
          </p:nvSpPr>
          <p:spPr bwMode="auto">
            <a:xfrm>
              <a:off x="144" y="103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0" name="Line 76"/>
            <p:cNvSpPr>
              <a:spLocks noChangeShapeType="1"/>
            </p:cNvSpPr>
            <p:nvPr/>
          </p:nvSpPr>
          <p:spPr bwMode="auto">
            <a:xfrm>
              <a:off x="144" y="117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nvGrpSpPr>
            <p:cNvPr id="1101" name="Group 77"/>
            <p:cNvGrpSpPr>
              <a:grpSpLocks/>
            </p:cNvGrpSpPr>
            <p:nvPr/>
          </p:nvGrpSpPr>
          <p:grpSpPr bwMode="auto">
            <a:xfrm>
              <a:off x="144" y="1325"/>
              <a:ext cx="5519" cy="1032"/>
              <a:chOff x="144" y="1325"/>
              <a:chExt cx="5519" cy="1032"/>
            </a:xfrm>
          </p:grpSpPr>
          <p:sp>
            <p:nvSpPr>
              <p:cNvPr id="1102" name="Line 78"/>
              <p:cNvSpPr>
                <a:spLocks noChangeShapeType="1"/>
              </p:cNvSpPr>
              <p:nvPr/>
            </p:nvSpPr>
            <p:spPr bwMode="auto">
              <a:xfrm>
                <a:off x="144" y="132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3" name="Line 79"/>
              <p:cNvSpPr>
                <a:spLocks noChangeShapeType="1"/>
              </p:cNvSpPr>
              <p:nvPr/>
            </p:nvSpPr>
            <p:spPr bwMode="auto">
              <a:xfrm>
                <a:off x="144" y="147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4" name="Line 80"/>
              <p:cNvSpPr>
                <a:spLocks noChangeShapeType="1"/>
              </p:cNvSpPr>
              <p:nvPr/>
            </p:nvSpPr>
            <p:spPr bwMode="auto">
              <a:xfrm>
                <a:off x="144" y="162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5" name="Line 81"/>
              <p:cNvSpPr>
                <a:spLocks noChangeShapeType="1"/>
              </p:cNvSpPr>
              <p:nvPr/>
            </p:nvSpPr>
            <p:spPr bwMode="auto">
              <a:xfrm>
                <a:off x="144" y="176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6" name="Line 82"/>
              <p:cNvSpPr>
                <a:spLocks noChangeShapeType="1"/>
              </p:cNvSpPr>
              <p:nvPr/>
            </p:nvSpPr>
            <p:spPr bwMode="auto">
              <a:xfrm>
                <a:off x="144" y="191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7" name="Line 83"/>
              <p:cNvSpPr>
                <a:spLocks noChangeShapeType="1"/>
              </p:cNvSpPr>
              <p:nvPr/>
            </p:nvSpPr>
            <p:spPr bwMode="auto">
              <a:xfrm>
                <a:off x="144" y="206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8" name="Line 84"/>
              <p:cNvSpPr>
                <a:spLocks noChangeShapeType="1"/>
              </p:cNvSpPr>
              <p:nvPr/>
            </p:nvSpPr>
            <p:spPr bwMode="auto">
              <a:xfrm>
                <a:off x="144" y="221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09" name="Line 85"/>
              <p:cNvSpPr>
                <a:spLocks noChangeShapeType="1"/>
              </p:cNvSpPr>
              <p:nvPr/>
            </p:nvSpPr>
            <p:spPr bwMode="auto">
              <a:xfrm>
                <a:off x="144" y="235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1110" name="Line 86"/>
            <p:cNvSpPr>
              <a:spLocks noChangeShapeType="1"/>
            </p:cNvSpPr>
            <p:nvPr/>
          </p:nvSpPr>
          <p:spPr bwMode="auto">
            <a:xfrm>
              <a:off x="144" y="265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1" name="Line 87"/>
            <p:cNvSpPr>
              <a:spLocks noChangeShapeType="1"/>
            </p:cNvSpPr>
            <p:nvPr/>
          </p:nvSpPr>
          <p:spPr bwMode="auto">
            <a:xfrm>
              <a:off x="144" y="2800"/>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2" name="Line 88"/>
            <p:cNvSpPr>
              <a:spLocks noChangeShapeType="1"/>
            </p:cNvSpPr>
            <p:nvPr/>
          </p:nvSpPr>
          <p:spPr bwMode="auto">
            <a:xfrm>
              <a:off x="144" y="294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3" name="Line 89"/>
            <p:cNvSpPr>
              <a:spLocks noChangeShapeType="1"/>
            </p:cNvSpPr>
            <p:nvPr/>
          </p:nvSpPr>
          <p:spPr bwMode="auto">
            <a:xfrm>
              <a:off x="144" y="309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4" name="Line 90"/>
            <p:cNvSpPr>
              <a:spLocks noChangeShapeType="1"/>
            </p:cNvSpPr>
            <p:nvPr/>
          </p:nvSpPr>
          <p:spPr bwMode="auto">
            <a:xfrm>
              <a:off x="144" y="324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5" name="Line 91"/>
            <p:cNvSpPr>
              <a:spLocks noChangeShapeType="1"/>
            </p:cNvSpPr>
            <p:nvPr/>
          </p:nvSpPr>
          <p:spPr bwMode="auto">
            <a:xfrm>
              <a:off x="144" y="338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6" name="Line 92"/>
            <p:cNvSpPr>
              <a:spLocks noChangeShapeType="1"/>
            </p:cNvSpPr>
            <p:nvPr/>
          </p:nvSpPr>
          <p:spPr bwMode="auto">
            <a:xfrm>
              <a:off x="144" y="353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7" name="Line 93"/>
            <p:cNvSpPr>
              <a:spLocks noChangeShapeType="1"/>
            </p:cNvSpPr>
            <p:nvPr/>
          </p:nvSpPr>
          <p:spPr bwMode="auto">
            <a:xfrm>
              <a:off x="144" y="3684"/>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8" name="Line 94"/>
            <p:cNvSpPr>
              <a:spLocks noChangeShapeType="1"/>
            </p:cNvSpPr>
            <p:nvPr/>
          </p:nvSpPr>
          <p:spPr bwMode="auto">
            <a:xfrm>
              <a:off x="144" y="3832"/>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19" name="Line 95"/>
            <p:cNvSpPr>
              <a:spLocks noChangeShapeType="1"/>
            </p:cNvSpPr>
            <p:nvPr/>
          </p:nvSpPr>
          <p:spPr bwMode="auto">
            <a:xfrm>
              <a:off x="144" y="3979"/>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20" name="Line 96"/>
            <p:cNvSpPr>
              <a:spLocks noChangeShapeType="1"/>
            </p:cNvSpPr>
            <p:nvPr/>
          </p:nvSpPr>
          <p:spPr bwMode="auto">
            <a:xfrm>
              <a:off x="144" y="4127"/>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sp>
          <p:nvSpPr>
            <p:cNvPr id="1121" name="Line 97"/>
            <p:cNvSpPr>
              <a:spLocks noChangeShapeType="1"/>
            </p:cNvSpPr>
            <p:nvPr/>
          </p:nvSpPr>
          <p:spPr bwMode="auto">
            <a:xfrm>
              <a:off x="144" y="2505"/>
              <a:ext cx="5519" cy="0"/>
            </a:xfrm>
            <a:prstGeom prst="line">
              <a:avLst/>
            </a:prstGeom>
            <a:noFill/>
            <a:ln w="12700" cap="sq">
              <a:solidFill>
                <a:srgbClr val="99CCFF"/>
              </a:solidFill>
              <a:round/>
              <a:headEnd type="none" w="sm" len="sm"/>
              <a:tailEnd type="none" w="sm" len="sm"/>
            </a:ln>
            <a:effectLst/>
          </p:spPr>
          <p:txBody>
            <a:bodyPr>
              <a:prstTxWarp prst="textNoShape">
                <a:avLst/>
              </a:prstTxWarp>
            </a:bodyPr>
            <a:lstStyle/>
            <a:p>
              <a:endParaRPr lang="en-US"/>
            </a:p>
          </p:txBody>
        </p:sp>
      </p:grpSp>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latin typeface="American Typewriter"/>
                <a:cs typeface="American Typewriter"/>
              </a:defRPr>
            </a:lvl1pPr>
          </a:lstStyle>
          <a:p>
            <a:fld id="{3A5591C2-EB5F-4B43-BF1E-5E7DBA5FF131}" type="datetime1">
              <a:rPr lang="en-US" smtClean="0"/>
              <a:pPr/>
              <a:t>1/22/22</a:t>
            </a:fld>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a:latin typeface="American Typewriter"/>
                <a:cs typeface="American Typewriter"/>
              </a:defRPr>
            </a:lvl1pPr>
          </a:lstStyle>
          <a:p>
            <a:r>
              <a:rPr lang="en-US" dirty="0" smtClean="0"/>
              <a:t>English II</a:t>
            </a: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atin typeface="American Typewriter"/>
                <a:cs typeface="American Typewriter"/>
              </a:defRPr>
            </a:lvl1pPr>
          </a:lstStyle>
          <a:p>
            <a:r>
              <a:rPr lang="en-US" dirty="0" smtClean="0"/>
              <a:t>Page </a:t>
            </a:r>
            <a:fld id="{F5F372E0-4B14-44C6-9C09-45207CAD6F1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hf hdr="0"/>
  <p:txStyles>
    <p:titleStyle>
      <a:lvl1pPr algn="ctr" rtl="0" eaLnBrk="1" fontAlgn="base" hangingPunct="1">
        <a:spcBef>
          <a:spcPct val="0"/>
        </a:spcBef>
        <a:spcAft>
          <a:spcPct val="0"/>
        </a:spcAft>
        <a:defRPr sz="3600" b="1">
          <a:solidFill>
            <a:schemeClr val="tx2"/>
          </a:solidFill>
          <a:latin typeface="American Typewriter"/>
          <a:ea typeface="+mj-ea"/>
          <a:cs typeface="American Typewriter"/>
        </a:defRPr>
      </a:lvl1pPr>
      <a:lvl2pPr algn="ctr" rtl="0" eaLnBrk="1" fontAlgn="base" hangingPunct="1">
        <a:spcBef>
          <a:spcPct val="0"/>
        </a:spcBef>
        <a:spcAft>
          <a:spcPct val="0"/>
        </a:spcAft>
        <a:defRPr sz="3600" b="1">
          <a:solidFill>
            <a:schemeClr val="tx2"/>
          </a:solidFill>
          <a:latin typeface="Comic Sans MS" pitchFamily="72" charset="0"/>
        </a:defRPr>
      </a:lvl2pPr>
      <a:lvl3pPr algn="ctr" rtl="0" eaLnBrk="1" fontAlgn="base" hangingPunct="1">
        <a:spcBef>
          <a:spcPct val="0"/>
        </a:spcBef>
        <a:spcAft>
          <a:spcPct val="0"/>
        </a:spcAft>
        <a:defRPr sz="3600" b="1">
          <a:solidFill>
            <a:schemeClr val="tx2"/>
          </a:solidFill>
          <a:latin typeface="Comic Sans MS" pitchFamily="72" charset="0"/>
        </a:defRPr>
      </a:lvl3pPr>
      <a:lvl4pPr algn="ctr" rtl="0" eaLnBrk="1" fontAlgn="base" hangingPunct="1">
        <a:spcBef>
          <a:spcPct val="0"/>
        </a:spcBef>
        <a:spcAft>
          <a:spcPct val="0"/>
        </a:spcAft>
        <a:defRPr sz="3600" b="1">
          <a:solidFill>
            <a:schemeClr val="tx2"/>
          </a:solidFill>
          <a:latin typeface="Comic Sans MS" pitchFamily="72" charset="0"/>
        </a:defRPr>
      </a:lvl4pPr>
      <a:lvl5pPr algn="ctr" rtl="0" eaLnBrk="1" fontAlgn="base" hangingPunct="1">
        <a:spcBef>
          <a:spcPct val="0"/>
        </a:spcBef>
        <a:spcAft>
          <a:spcPct val="0"/>
        </a:spcAft>
        <a:defRPr sz="3600" b="1">
          <a:solidFill>
            <a:schemeClr val="tx2"/>
          </a:solidFill>
          <a:latin typeface="Comic Sans MS" pitchFamily="72" charset="0"/>
        </a:defRPr>
      </a:lvl5pPr>
      <a:lvl6pPr marL="457200" algn="ctr" rtl="0" eaLnBrk="1" fontAlgn="base" hangingPunct="1">
        <a:spcBef>
          <a:spcPct val="0"/>
        </a:spcBef>
        <a:spcAft>
          <a:spcPct val="0"/>
        </a:spcAft>
        <a:defRPr sz="3600" b="1">
          <a:solidFill>
            <a:schemeClr val="tx2"/>
          </a:solidFill>
          <a:latin typeface="Comic Sans MS" pitchFamily="72" charset="0"/>
        </a:defRPr>
      </a:lvl6pPr>
      <a:lvl7pPr marL="914400" algn="ctr" rtl="0" eaLnBrk="1" fontAlgn="base" hangingPunct="1">
        <a:spcBef>
          <a:spcPct val="0"/>
        </a:spcBef>
        <a:spcAft>
          <a:spcPct val="0"/>
        </a:spcAft>
        <a:defRPr sz="3600" b="1">
          <a:solidFill>
            <a:schemeClr val="tx2"/>
          </a:solidFill>
          <a:latin typeface="Comic Sans MS" pitchFamily="72" charset="0"/>
        </a:defRPr>
      </a:lvl7pPr>
      <a:lvl8pPr marL="1371600" algn="ctr" rtl="0" eaLnBrk="1" fontAlgn="base" hangingPunct="1">
        <a:spcBef>
          <a:spcPct val="0"/>
        </a:spcBef>
        <a:spcAft>
          <a:spcPct val="0"/>
        </a:spcAft>
        <a:defRPr sz="3600" b="1">
          <a:solidFill>
            <a:schemeClr val="tx2"/>
          </a:solidFill>
          <a:latin typeface="Comic Sans MS" pitchFamily="72" charset="0"/>
        </a:defRPr>
      </a:lvl8pPr>
      <a:lvl9pPr marL="1828800" algn="ctr" rtl="0" eaLnBrk="1" fontAlgn="base" hangingPunct="1">
        <a:spcBef>
          <a:spcPct val="0"/>
        </a:spcBef>
        <a:spcAft>
          <a:spcPct val="0"/>
        </a:spcAft>
        <a:defRPr sz="3600" b="1">
          <a:solidFill>
            <a:schemeClr val="tx2"/>
          </a:solidFill>
          <a:latin typeface="Comic Sans MS" pitchFamily="72" charset="0"/>
        </a:defRPr>
      </a:lvl9pPr>
    </p:titleStyle>
    <p:bodyStyle>
      <a:lvl1pPr marL="342900" indent="-342900" algn="l" rtl="0" eaLnBrk="1" fontAlgn="base" hangingPunct="1">
        <a:spcBef>
          <a:spcPct val="20000"/>
        </a:spcBef>
        <a:spcAft>
          <a:spcPct val="0"/>
        </a:spcAft>
        <a:buChar char="•"/>
        <a:defRPr sz="2800" b="1">
          <a:solidFill>
            <a:schemeClr val="tx1"/>
          </a:solidFill>
          <a:latin typeface="American Typewriter"/>
          <a:ea typeface="+mn-ea"/>
          <a:cs typeface="American Typewriter"/>
        </a:defRPr>
      </a:lvl1pPr>
      <a:lvl2pPr marL="742950" indent="-285750" algn="l" rtl="0" eaLnBrk="1" fontAlgn="base" hangingPunct="1">
        <a:spcBef>
          <a:spcPct val="20000"/>
        </a:spcBef>
        <a:spcAft>
          <a:spcPct val="0"/>
        </a:spcAft>
        <a:buChar char="–"/>
        <a:defRPr sz="2400" b="1">
          <a:solidFill>
            <a:schemeClr val="tx1"/>
          </a:solidFill>
          <a:latin typeface="American Typewriter"/>
          <a:ea typeface="ＭＳ Ｐゴシック" pitchFamily="72" charset="-128"/>
          <a:cs typeface="American Typewriter"/>
        </a:defRPr>
      </a:lvl2pPr>
      <a:lvl3pPr marL="1143000" indent="-228600" algn="l" rtl="0" eaLnBrk="1" fontAlgn="base" hangingPunct="1">
        <a:spcBef>
          <a:spcPct val="20000"/>
        </a:spcBef>
        <a:spcAft>
          <a:spcPct val="0"/>
        </a:spcAft>
        <a:buChar char="•"/>
        <a:defRPr sz="2000" b="1">
          <a:solidFill>
            <a:schemeClr val="tx1"/>
          </a:solidFill>
          <a:latin typeface="American Typewriter"/>
          <a:ea typeface="ＭＳ Ｐゴシック" pitchFamily="72" charset="-128"/>
          <a:cs typeface="American Typewriter"/>
        </a:defRPr>
      </a:lvl3pPr>
      <a:lvl4pPr marL="1600200" indent="-228600" algn="l" rtl="0" eaLnBrk="1" fontAlgn="base" hangingPunct="1">
        <a:spcBef>
          <a:spcPct val="20000"/>
        </a:spcBef>
        <a:spcAft>
          <a:spcPct val="0"/>
        </a:spcAft>
        <a:buChar char="–"/>
        <a:defRPr b="1">
          <a:solidFill>
            <a:schemeClr val="tx1"/>
          </a:solidFill>
          <a:latin typeface="American Typewriter"/>
          <a:ea typeface="ＭＳ Ｐゴシック" pitchFamily="72" charset="-128"/>
          <a:cs typeface="American Typewriter"/>
        </a:defRPr>
      </a:lvl4pPr>
      <a:lvl5pPr marL="2057400" indent="-228600" algn="l" rtl="0" eaLnBrk="1" fontAlgn="base" hangingPunct="1">
        <a:spcBef>
          <a:spcPct val="20000"/>
        </a:spcBef>
        <a:spcAft>
          <a:spcPct val="0"/>
        </a:spcAft>
        <a:buChar char="•"/>
        <a:defRPr b="1">
          <a:solidFill>
            <a:schemeClr val="tx1"/>
          </a:solidFill>
          <a:latin typeface="American Typewriter"/>
          <a:ea typeface="ＭＳ Ｐゴシック" pitchFamily="72" charset="-128"/>
          <a:cs typeface="American Typewriter"/>
        </a:defRPr>
      </a:lvl5pPr>
      <a:lvl6pPr marL="25146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6pPr>
      <a:lvl7pPr marL="29718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7pPr>
      <a:lvl8pPr marL="34290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8pPr>
      <a:lvl9pPr marL="3886200" indent="-228600" algn="l" rtl="0" eaLnBrk="1" fontAlgn="base" hangingPunct="1">
        <a:spcBef>
          <a:spcPct val="20000"/>
        </a:spcBef>
        <a:spcAft>
          <a:spcPct val="0"/>
        </a:spcAft>
        <a:buChar char="•"/>
        <a:defRPr b="1">
          <a:solidFill>
            <a:schemeClr val="tx1"/>
          </a:solidFill>
          <a:latin typeface="+mn-lt"/>
          <a:ea typeface="ＭＳ Ｐゴシック" pitchFamily="7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en-US" sz="4000" dirty="0" smtClean="0"/>
              <a:t>AP Language &amp; Composition</a:t>
            </a:r>
            <a:br>
              <a:rPr lang="en-US" sz="4000" dirty="0" smtClean="0"/>
            </a:br>
            <a:r>
              <a:rPr lang="en-US" dirty="0" smtClean="0"/>
              <a:t>Section II:</a:t>
            </a:r>
            <a:br>
              <a:rPr lang="en-US" dirty="0" smtClean="0"/>
            </a:br>
            <a:r>
              <a:rPr lang="en-US" dirty="0" smtClean="0"/>
              <a:t>Free Response Questions</a:t>
            </a:r>
            <a:endParaRPr lang="en-US" dirty="0"/>
          </a:p>
        </p:txBody>
      </p:sp>
      <p:sp>
        <p:nvSpPr>
          <p:cNvPr id="2" name="Subtitle 1"/>
          <p:cNvSpPr>
            <a:spLocks noGrp="1"/>
          </p:cNvSpPr>
          <p:nvPr>
            <p:ph type="subTitle" idx="1"/>
          </p:nvPr>
        </p:nvSpPr>
        <p:spPr>
          <a:xfrm>
            <a:off x="762000" y="2971800"/>
            <a:ext cx="7772400" cy="2514600"/>
          </a:xfrm>
        </p:spPr>
        <p:txBody>
          <a:bodyPr/>
          <a:lstStyle/>
          <a:p>
            <a:pPr algn="l"/>
            <a:r>
              <a:rPr lang="en-US" sz="2800" dirty="0"/>
              <a:t>The second section of the AP English </a:t>
            </a:r>
            <a:r>
              <a:rPr lang="en-US" sz="2800" dirty="0" smtClean="0"/>
              <a:t>Language </a:t>
            </a:r>
            <a:r>
              <a:rPr lang="en-US" sz="2800" dirty="0"/>
              <a:t>and Composition Exam includes three questions. </a:t>
            </a:r>
            <a:endParaRPr lang="en-US" sz="2800" dirty="0" smtClean="0"/>
          </a:p>
          <a:p>
            <a:pPr marL="1085850" lvl="1" indent="-342900">
              <a:buFont typeface="Arial"/>
              <a:buChar char="•"/>
            </a:pPr>
            <a:r>
              <a:rPr lang="en-US" sz="2800" dirty="0" smtClean="0"/>
              <a:t>Synthesis</a:t>
            </a:r>
          </a:p>
          <a:p>
            <a:pPr marL="1085850" lvl="1" indent="-342900">
              <a:buFont typeface="Arial"/>
              <a:buChar char="•"/>
            </a:pPr>
            <a:r>
              <a:rPr lang="en-US" sz="2800" dirty="0" smtClean="0"/>
              <a:t>Rhetorical Analysis</a:t>
            </a:r>
          </a:p>
          <a:p>
            <a:pPr marL="1085850" lvl="1" indent="-342900">
              <a:buFont typeface="Arial"/>
              <a:buChar char="•"/>
            </a:pPr>
            <a:r>
              <a:rPr lang="en-US" sz="2800" dirty="0" smtClean="0"/>
              <a:t>Argument</a:t>
            </a:r>
            <a:endParaRPr lang="en-US" sz="2800" dirty="0"/>
          </a:p>
        </p:txBody>
      </p:sp>
      <p:sp>
        <p:nvSpPr>
          <p:cNvPr id="3" name="TextBox 2"/>
          <p:cNvSpPr txBox="1"/>
          <p:nvPr/>
        </p:nvSpPr>
        <p:spPr>
          <a:xfrm>
            <a:off x="1397000" y="6658429"/>
            <a:ext cx="184666" cy="461665"/>
          </a:xfrm>
          <a:prstGeom prst="rect">
            <a:avLst/>
          </a:prstGeom>
          <a:noFill/>
        </p:spPr>
        <p:txBody>
          <a:bodyPr wrap="none" rtlCol="0">
            <a:spAutoFit/>
          </a:bodyPr>
          <a:lstStyle/>
          <a:p>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RHETORICAL </a:t>
            </a:r>
            <a:r>
              <a:rPr lang="en-US" sz="3200" dirty="0"/>
              <a:t>ANALYSIS </a:t>
            </a:r>
          </a:p>
        </p:txBody>
      </p:sp>
      <p:sp>
        <p:nvSpPr>
          <p:cNvPr id="20483" name="Rectangle 3"/>
          <p:cNvSpPr>
            <a:spLocks noGrp="1" noChangeArrowheads="1"/>
          </p:cNvSpPr>
          <p:nvPr>
            <p:ph type="body" idx="1"/>
          </p:nvPr>
        </p:nvSpPr>
        <p:spPr>
          <a:xfrm>
            <a:off x="381000" y="1600200"/>
            <a:ext cx="8458200" cy="3962400"/>
          </a:xfrm>
        </p:spPr>
        <p:txBody>
          <a:bodyPr/>
          <a:lstStyle/>
          <a:p>
            <a:pPr lvl="0"/>
            <a:r>
              <a:rPr lang="en-US" dirty="0"/>
              <a:t>Respond to the prompt with a thesis that analyzes the writer’s rhetorical choices. </a:t>
            </a:r>
          </a:p>
          <a:p>
            <a:pPr lvl="0"/>
            <a:r>
              <a:rPr lang="en-US" dirty="0"/>
              <a:t>Select and use evidence to </a:t>
            </a:r>
            <a:r>
              <a:rPr lang="en-US" dirty="0" smtClean="0"/>
              <a:t>support your </a:t>
            </a:r>
            <a:r>
              <a:rPr lang="en-US" dirty="0"/>
              <a:t>line of reasoning. </a:t>
            </a:r>
          </a:p>
          <a:p>
            <a:pPr lvl="0"/>
            <a:r>
              <a:rPr lang="en-US" dirty="0"/>
              <a:t>Explain </a:t>
            </a:r>
            <a:r>
              <a:rPr lang="en-US" dirty="0" smtClean="0"/>
              <a:t>how the </a:t>
            </a:r>
            <a:r>
              <a:rPr lang="en-US" dirty="0"/>
              <a:t>evidence </a:t>
            </a:r>
            <a:r>
              <a:rPr lang="en-US" dirty="0" smtClean="0"/>
              <a:t>supports your line of reasoning. </a:t>
            </a:r>
            <a:endParaRPr lang="en-US" dirty="0"/>
          </a:p>
          <a:p>
            <a:pPr lvl="0"/>
            <a:r>
              <a:rPr lang="en-US" dirty="0"/>
              <a:t>Demonstrate an understanding of the rhetorical situation. </a:t>
            </a:r>
          </a:p>
          <a:p>
            <a:pPr lvl="0"/>
            <a:r>
              <a:rPr lang="en-US" dirty="0"/>
              <a:t>Use appropriate grammar and punctuation in communicating </a:t>
            </a:r>
            <a:r>
              <a:rPr lang="en-US" dirty="0" smtClean="0"/>
              <a:t>your </a:t>
            </a:r>
            <a:r>
              <a:rPr lang="en-US" dirty="0"/>
              <a:t>argument.</a:t>
            </a:r>
          </a:p>
        </p:txBody>
      </p:sp>
    </p:spTree>
    <p:extLst>
      <p:ext uri="{BB962C8B-B14F-4D97-AF65-F5344CB8AC3E}">
        <p14:creationId xmlns:p14="http://schemas.microsoft.com/office/powerpoint/2010/main" val="3963027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RHETORICAL ANALYSIS Continued </a:t>
            </a:r>
            <a:endParaRPr lang="en-US" sz="3200" dirty="0"/>
          </a:p>
        </p:txBody>
      </p:sp>
      <p:sp>
        <p:nvSpPr>
          <p:cNvPr id="20483" name="Rectangle 3"/>
          <p:cNvSpPr>
            <a:spLocks noGrp="1" noChangeArrowheads="1"/>
          </p:cNvSpPr>
          <p:nvPr>
            <p:ph type="body" idx="1"/>
          </p:nvPr>
        </p:nvSpPr>
        <p:spPr>
          <a:xfrm>
            <a:off x="228600" y="1524000"/>
            <a:ext cx="8610600" cy="3962400"/>
          </a:xfrm>
        </p:spPr>
        <p:txBody>
          <a:bodyPr/>
          <a:lstStyle/>
          <a:p>
            <a:pPr marL="0" indent="0">
              <a:buNone/>
            </a:pPr>
            <a:r>
              <a:rPr lang="en-US" dirty="0" smtClean="0"/>
              <a:t>Sample Question:</a:t>
            </a:r>
          </a:p>
          <a:p>
            <a:r>
              <a:rPr lang="en-US" dirty="0"/>
              <a:t>In 1997, then United States Secretary of State Madeleine Albright gave the commencement speech to the graduating class of Mount Holyoke College, a women’s college in Massachusetts</a:t>
            </a:r>
            <a:r>
              <a:rPr lang="en-US" dirty="0" smtClean="0"/>
              <a:t>.</a:t>
            </a:r>
            <a:endParaRPr lang="en-US" sz="4800" dirty="0"/>
          </a:p>
          <a:p>
            <a:r>
              <a:rPr lang="en-US" dirty="0"/>
              <a:t>Read the passage carefully. Write an essay that analyzes the rhetorical choices Albright makes to convey her message that perseverance can make a difference.</a:t>
            </a:r>
          </a:p>
          <a:p>
            <a:pPr marL="0" indent="0">
              <a:buNone/>
            </a:pPr>
            <a:endParaRPr lang="en-US" dirty="0"/>
          </a:p>
        </p:txBody>
      </p:sp>
    </p:spTree>
    <p:extLst>
      <p:ext uri="{BB962C8B-B14F-4D97-AF65-F5344CB8AC3E}">
        <p14:creationId xmlns:p14="http://schemas.microsoft.com/office/powerpoint/2010/main" val="1324519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RHETORICAL </a:t>
            </a:r>
            <a:r>
              <a:rPr lang="en-US" sz="3200" dirty="0"/>
              <a:t>ANALYSIS </a:t>
            </a:r>
          </a:p>
        </p:txBody>
      </p:sp>
      <p:sp>
        <p:nvSpPr>
          <p:cNvPr id="20483" name="Rectangle 3"/>
          <p:cNvSpPr>
            <a:spLocks noGrp="1" noChangeArrowheads="1"/>
          </p:cNvSpPr>
          <p:nvPr>
            <p:ph type="body" idx="1"/>
          </p:nvPr>
        </p:nvSpPr>
        <p:spPr>
          <a:xfrm>
            <a:off x="228600" y="1600200"/>
            <a:ext cx="8610600" cy="3962400"/>
          </a:xfrm>
        </p:spPr>
        <p:txBody>
          <a:bodyPr/>
          <a:lstStyle/>
          <a:p>
            <a:pPr marL="0" indent="0">
              <a:buNone/>
            </a:pPr>
            <a:r>
              <a:rPr lang="en-US" dirty="0" smtClean="0"/>
              <a:t>Stable Prompt Wording:</a:t>
            </a:r>
          </a:p>
          <a:p>
            <a:r>
              <a:rPr lang="en-US" dirty="0">
                <a:solidFill>
                  <a:schemeClr val="bg1">
                    <a:lumMod val="50000"/>
                  </a:schemeClr>
                </a:solidFill>
              </a:rPr>
              <a:t>[</a:t>
            </a:r>
            <a:r>
              <a:rPr lang="en-US" i="1" dirty="0">
                <a:solidFill>
                  <a:schemeClr val="bg1">
                    <a:lumMod val="50000"/>
                  </a:schemeClr>
                </a:solidFill>
              </a:rPr>
              <a:t>Background on the rhetorical situation</a:t>
            </a:r>
            <a:r>
              <a:rPr lang="en-US" dirty="0">
                <a:solidFill>
                  <a:schemeClr val="bg1">
                    <a:lumMod val="50000"/>
                  </a:schemeClr>
                </a:solidFill>
              </a:rPr>
              <a:t>]</a:t>
            </a:r>
            <a:r>
              <a:rPr lang="en-US" dirty="0"/>
              <a:t>. Read the passage carefully. Write an essay that analyzes the rhetorical choices </a:t>
            </a:r>
            <a:r>
              <a:rPr lang="en-US" dirty="0">
                <a:solidFill>
                  <a:srgbClr val="7F7F7F"/>
                </a:solidFill>
              </a:rPr>
              <a:t>[</a:t>
            </a:r>
            <a:r>
              <a:rPr lang="en-US" i="1" dirty="0">
                <a:solidFill>
                  <a:srgbClr val="7F7F7F"/>
                </a:solidFill>
              </a:rPr>
              <a:t>the writer</a:t>
            </a:r>
            <a:r>
              <a:rPr lang="en-US" dirty="0">
                <a:solidFill>
                  <a:srgbClr val="7F7F7F"/>
                </a:solidFill>
              </a:rPr>
              <a:t>]</a:t>
            </a:r>
            <a:r>
              <a:rPr lang="en-US" dirty="0"/>
              <a:t> makes to </a:t>
            </a:r>
            <a:r>
              <a:rPr lang="en-US" dirty="0">
                <a:solidFill>
                  <a:srgbClr val="7F7F7F"/>
                </a:solidFill>
              </a:rPr>
              <a:t>[</a:t>
            </a:r>
            <a:r>
              <a:rPr lang="en-US" i="1" dirty="0">
                <a:solidFill>
                  <a:srgbClr val="7F7F7F"/>
                </a:solidFill>
              </a:rPr>
              <a:t>develop/achieve/convey</a:t>
            </a:r>
            <a:r>
              <a:rPr lang="en-US" dirty="0">
                <a:solidFill>
                  <a:srgbClr val="7F7F7F"/>
                </a:solidFill>
              </a:rPr>
              <a:t>] [</a:t>
            </a:r>
            <a:r>
              <a:rPr lang="en-US" i="1" dirty="0">
                <a:solidFill>
                  <a:srgbClr val="7F7F7F"/>
                </a:solidFill>
              </a:rPr>
              <a:t>his/her</a:t>
            </a:r>
            <a:r>
              <a:rPr lang="en-US" dirty="0">
                <a:solidFill>
                  <a:srgbClr val="7F7F7F"/>
                </a:solidFill>
              </a:rPr>
              <a:t>] [</a:t>
            </a:r>
            <a:r>
              <a:rPr lang="en-US" i="1" dirty="0">
                <a:solidFill>
                  <a:srgbClr val="7F7F7F"/>
                </a:solidFill>
              </a:rPr>
              <a:t>argument . . . /purpose . . . /message </a:t>
            </a:r>
            <a:r>
              <a:rPr lang="en-US" dirty="0">
                <a:solidFill>
                  <a:srgbClr val="7F7F7F"/>
                </a:solidFill>
              </a:rPr>
              <a:t>. . .]</a:t>
            </a:r>
            <a:r>
              <a:rPr lang="en-US" dirty="0" smtClean="0"/>
              <a:t>.</a:t>
            </a:r>
          </a:p>
          <a:p>
            <a:endParaRPr lang="en-US" dirty="0"/>
          </a:p>
          <a:p>
            <a:pPr marL="0" indent="0">
              <a:buNone/>
            </a:pPr>
            <a:r>
              <a:rPr lang="en-US" sz="1800" dirty="0">
                <a:solidFill>
                  <a:schemeClr val="bg1">
                    <a:lumMod val="50000"/>
                  </a:schemeClr>
                </a:solidFill>
              </a:rPr>
              <a:t>The text in italics will vary by question, while the remainder of the prompt will be consistently used in all </a:t>
            </a:r>
            <a:r>
              <a:rPr lang="en-US" sz="1800" dirty="0" smtClean="0">
                <a:solidFill>
                  <a:schemeClr val="bg1">
                    <a:lumMod val="50000"/>
                  </a:schemeClr>
                </a:solidFill>
              </a:rPr>
              <a:t>Rhetorical Analysis essay </a:t>
            </a:r>
            <a:r>
              <a:rPr lang="en-US" sz="1800" dirty="0">
                <a:solidFill>
                  <a:schemeClr val="bg1">
                    <a:lumMod val="50000"/>
                  </a:schemeClr>
                </a:solidFill>
              </a:rPr>
              <a:t>questions. </a:t>
            </a:r>
            <a:endParaRPr lang="en-US" sz="1800" dirty="0"/>
          </a:p>
        </p:txBody>
      </p:sp>
    </p:spTree>
    <p:extLst>
      <p:ext uri="{BB962C8B-B14F-4D97-AF65-F5344CB8AC3E}">
        <p14:creationId xmlns:p14="http://schemas.microsoft.com/office/powerpoint/2010/main" val="24702419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RHETORICAL ANALYSIS </a:t>
            </a:r>
            <a:endParaRPr lang="en-US" sz="3200" dirty="0"/>
          </a:p>
        </p:txBody>
      </p:sp>
      <p:sp>
        <p:nvSpPr>
          <p:cNvPr id="20483" name="Rectangle 3"/>
          <p:cNvSpPr>
            <a:spLocks noGrp="1" noChangeArrowheads="1"/>
          </p:cNvSpPr>
          <p:nvPr>
            <p:ph type="body" idx="1"/>
          </p:nvPr>
        </p:nvSpPr>
        <p:spPr>
          <a:xfrm>
            <a:off x="228600" y="1524000"/>
            <a:ext cx="8610600" cy="3962400"/>
          </a:xfrm>
        </p:spPr>
        <p:txBody>
          <a:bodyPr/>
          <a:lstStyle/>
          <a:p>
            <a:pPr marL="0" indent="0">
              <a:buNone/>
            </a:pPr>
            <a:r>
              <a:rPr lang="en-US" dirty="0" smtClean="0"/>
              <a:t>Stable Prompt </a:t>
            </a:r>
            <a:r>
              <a:rPr lang="en-US" dirty="0"/>
              <a:t>E</a:t>
            </a:r>
            <a:r>
              <a:rPr lang="en-US" dirty="0" smtClean="0"/>
              <a:t>xample:</a:t>
            </a:r>
          </a:p>
          <a:p>
            <a:r>
              <a:rPr lang="en-US" dirty="0">
                <a:solidFill>
                  <a:srgbClr val="FF0000"/>
                </a:solidFill>
              </a:rPr>
              <a:t>In 1997, then United States Secretary of State Madeleine Albright gave the commencement speech to the graduating class of Mount Holyoke College, a women’s college in Massachusetts</a:t>
            </a:r>
            <a:r>
              <a:rPr lang="en-US" dirty="0" smtClean="0">
                <a:solidFill>
                  <a:srgbClr val="FF0000"/>
                </a:solidFill>
              </a:rPr>
              <a:t>.</a:t>
            </a:r>
            <a:endParaRPr lang="en-US" sz="4800" dirty="0">
              <a:solidFill>
                <a:srgbClr val="FF0000"/>
              </a:solidFill>
            </a:endParaRPr>
          </a:p>
          <a:p>
            <a:r>
              <a:rPr lang="en-US" dirty="0"/>
              <a:t>Read the passage carefully. Write an essay that analyzes the rhetorical choices </a:t>
            </a:r>
            <a:r>
              <a:rPr lang="en-US" dirty="0">
                <a:solidFill>
                  <a:srgbClr val="FF0000"/>
                </a:solidFill>
              </a:rPr>
              <a:t>Albright </a:t>
            </a:r>
            <a:r>
              <a:rPr lang="en-US" dirty="0"/>
              <a:t>makes to </a:t>
            </a:r>
            <a:r>
              <a:rPr lang="en-US" dirty="0">
                <a:solidFill>
                  <a:srgbClr val="FF0000"/>
                </a:solidFill>
              </a:rPr>
              <a:t>convey her message that perseverance can make a difference.</a:t>
            </a:r>
          </a:p>
          <a:p>
            <a:pPr marL="0" indent="0">
              <a:buNone/>
            </a:pPr>
            <a:endParaRPr lang="en-US" dirty="0"/>
          </a:p>
        </p:txBody>
      </p:sp>
    </p:spTree>
    <p:extLst>
      <p:ext uri="{BB962C8B-B14F-4D97-AF65-F5344CB8AC3E}">
        <p14:creationId xmlns:p14="http://schemas.microsoft.com/office/powerpoint/2010/main" val="26434492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a:t>Free response </a:t>
            </a:r>
            <a:r>
              <a:rPr lang="en-US" dirty="0" smtClean="0"/>
              <a:t>Question </a:t>
            </a:r>
            <a:r>
              <a:rPr lang="en-US" dirty="0"/>
              <a:t>3 presents students with a literary or rhetorical concept or idea. Students are asked to write an essay that argues their position using evidence. This question assesses </a:t>
            </a:r>
            <a:r>
              <a:rPr lang="en-US" dirty="0" smtClean="0"/>
              <a:t>your</a:t>
            </a:r>
            <a:r>
              <a:rPr lang="en-US" dirty="0" smtClean="0"/>
              <a:t> </a:t>
            </a:r>
            <a:r>
              <a:rPr lang="en-US" dirty="0"/>
              <a:t>ability to do the following:</a:t>
            </a:r>
          </a:p>
        </p:txBody>
      </p:sp>
    </p:spTree>
    <p:extLst>
      <p:ext uri="{BB962C8B-B14F-4D97-AF65-F5344CB8AC3E}">
        <p14:creationId xmlns:p14="http://schemas.microsoft.com/office/powerpoint/2010/main" val="38869474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 Continued</a:t>
            </a:r>
            <a:endParaRPr lang="en-US" sz="3200" dirty="0"/>
          </a:p>
        </p:txBody>
      </p:sp>
      <p:sp>
        <p:nvSpPr>
          <p:cNvPr id="20483" name="Rectangle 3"/>
          <p:cNvSpPr>
            <a:spLocks noGrp="1" noChangeArrowheads="1"/>
          </p:cNvSpPr>
          <p:nvPr>
            <p:ph type="body" idx="1"/>
          </p:nvPr>
        </p:nvSpPr>
        <p:spPr>
          <a:xfrm>
            <a:off x="381000" y="1447800"/>
            <a:ext cx="8458200" cy="3962400"/>
          </a:xfrm>
        </p:spPr>
        <p:txBody>
          <a:bodyPr/>
          <a:lstStyle/>
          <a:p>
            <a:pPr lvl="0"/>
            <a:r>
              <a:rPr lang="en-US" sz="2400" dirty="0"/>
              <a:t>Respond to the prompt with a thesis that presents a defensible position. </a:t>
            </a:r>
          </a:p>
          <a:p>
            <a:pPr lvl="0"/>
            <a:r>
              <a:rPr lang="en-US" sz="2400" dirty="0"/>
              <a:t>Provide evidence to support your line of reasoning. </a:t>
            </a:r>
          </a:p>
          <a:p>
            <a:pPr lvl="0"/>
            <a:r>
              <a:rPr lang="en-US" sz="2400" dirty="0"/>
              <a:t>Explain how the evidence supports your line of reasoning. </a:t>
            </a:r>
          </a:p>
          <a:p>
            <a:pPr lvl="0"/>
            <a:r>
              <a:rPr lang="en-US" sz="2400" dirty="0" smtClean="0"/>
              <a:t>Use </a:t>
            </a:r>
            <a:r>
              <a:rPr lang="en-US" sz="2400" dirty="0"/>
              <a:t>appropriate grammar and punctuation in communicating </a:t>
            </a:r>
            <a:r>
              <a:rPr lang="en-US" sz="2400" dirty="0" smtClean="0"/>
              <a:t>your </a:t>
            </a:r>
            <a:r>
              <a:rPr lang="en-US" sz="2400" dirty="0"/>
              <a:t>argument.</a:t>
            </a:r>
          </a:p>
        </p:txBody>
      </p:sp>
    </p:spTree>
    <p:extLst>
      <p:ext uri="{BB962C8B-B14F-4D97-AF65-F5344CB8AC3E}">
        <p14:creationId xmlns:p14="http://schemas.microsoft.com/office/powerpoint/2010/main" val="2742952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a:t>
            </a:r>
          </a:p>
          <a:p>
            <a:r>
              <a:rPr lang="en-US" dirty="0"/>
              <a:t>In her book </a:t>
            </a:r>
            <a:r>
              <a:rPr lang="en-US" i="1" dirty="0"/>
              <a:t>Gift from the Sea</a:t>
            </a:r>
            <a:r>
              <a:rPr lang="en-US" dirty="0"/>
              <a:t>, author and aviator Anne Morrow Lindbergh (1906–2001) writes, “We tend not to choose the unknown which might be a shock or a disappointment or simply a little difficult to cope with. And yet it is the unknown with all its disappointments and surprises that is the most enriching.</a:t>
            </a:r>
            <a:r>
              <a:rPr lang="en-US" dirty="0" smtClean="0"/>
              <a:t>”</a:t>
            </a:r>
            <a:endParaRPr lang="en-US" sz="4800" dirty="0"/>
          </a:p>
          <a:p>
            <a:r>
              <a:rPr lang="en-US" dirty="0"/>
              <a:t>Write an essay that argues your position on the value of exploring the unknown.</a:t>
            </a:r>
          </a:p>
        </p:txBody>
      </p:sp>
    </p:spTree>
    <p:extLst>
      <p:ext uri="{BB962C8B-B14F-4D97-AF65-F5344CB8AC3E}">
        <p14:creationId xmlns:p14="http://schemas.microsoft.com/office/powerpoint/2010/main" val="1234058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a:t>
            </a:r>
          </a:p>
          <a:p>
            <a:r>
              <a:rPr lang="en-US" dirty="0"/>
              <a:t>In her book </a:t>
            </a:r>
            <a:r>
              <a:rPr lang="en-US" i="1" dirty="0"/>
              <a:t>Gift from the Sea</a:t>
            </a:r>
            <a:r>
              <a:rPr lang="en-US" dirty="0"/>
              <a:t>, author and aviator Anne Morrow Lindbergh (1906–2001) writes, “We tend not to choose the unknown which might be a shock or a disappointment or simply a little difficult to cope with. And yet it is the unknown with all its disappointments and surprises that is the most enriching.</a:t>
            </a:r>
            <a:r>
              <a:rPr lang="en-US" dirty="0" smtClean="0"/>
              <a:t>”</a:t>
            </a:r>
            <a:endParaRPr lang="en-US" sz="4800" dirty="0"/>
          </a:p>
          <a:p>
            <a:r>
              <a:rPr lang="en-US" dirty="0"/>
              <a:t>Write an essay that argues your position on the value of exploring the unknown.</a:t>
            </a:r>
          </a:p>
        </p:txBody>
      </p:sp>
    </p:spTree>
    <p:extLst>
      <p:ext uri="{BB962C8B-B14F-4D97-AF65-F5344CB8AC3E}">
        <p14:creationId xmlns:p14="http://schemas.microsoft.com/office/powerpoint/2010/main" val="2762014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a:t>
            </a:r>
            <a:endParaRPr lang="en-US" sz="3200" dirty="0"/>
          </a:p>
        </p:txBody>
      </p:sp>
      <p:sp>
        <p:nvSpPr>
          <p:cNvPr id="20483" name="Rectangle 3"/>
          <p:cNvSpPr>
            <a:spLocks noGrp="1" noChangeArrowheads="1"/>
          </p:cNvSpPr>
          <p:nvPr>
            <p:ph type="body" idx="1"/>
          </p:nvPr>
        </p:nvSpPr>
        <p:spPr>
          <a:xfrm>
            <a:off x="381000" y="1752600"/>
            <a:ext cx="8458200" cy="3962400"/>
          </a:xfrm>
        </p:spPr>
        <p:txBody>
          <a:bodyPr/>
          <a:lstStyle/>
          <a:p>
            <a:pPr marL="0" indent="0">
              <a:buNone/>
            </a:pPr>
            <a:r>
              <a:rPr lang="en-US" dirty="0" smtClean="0"/>
              <a:t>Stable Prompt Wording:</a:t>
            </a:r>
          </a:p>
          <a:p>
            <a:r>
              <a:rPr lang="en-US" dirty="0">
                <a:solidFill>
                  <a:schemeClr val="bg1">
                    <a:lumMod val="50000"/>
                  </a:schemeClr>
                </a:solidFill>
              </a:rPr>
              <a:t>[</a:t>
            </a:r>
            <a:r>
              <a:rPr lang="en-US" i="1" dirty="0">
                <a:solidFill>
                  <a:schemeClr val="bg1">
                    <a:lumMod val="50000"/>
                  </a:schemeClr>
                </a:solidFill>
              </a:rPr>
              <a:t>Topical discussion/introduction/quotation(s) and background</a:t>
            </a:r>
            <a:r>
              <a:rPr lang="en-US" dirty="0">
                <a:solidFill>
                  <a:schemeClr val="bg1">
                    <a:lumMod val="50000"/>
                  </a:schemeClr>
                </a:solidFill>
              </a:rPr>
              <a:t>]</a:t>
            </a:r>
            <a:r>
              <a:rPr lang="en-US" dirty="0"/>
              <a:t>.</a:t>
            </a:r>
          </a:p>
          <a:p>
            <a:r>
              <a:rPr lang="en-US" dirty="0"/>
              <a:t>Write an essay that argues your position on </a:t>
            </a:r>
            <a:r>
              <a:rPr lang="en-US" dirty="0">
                <a:solidFill>
                  <a:srgbClr val="7F7F7F"/>
                </a:solidFill>
              </a:rPr>
              <a:t>[</a:t>
            </a:r>
            <a:r>
              <a:rPr lang="en-US" i="1" dirty="0">
                <a:solidFill>
                  <a:srgbClr val="7F7F7F"/>
                </a:solidFill>
              </a:rPr>
              <a:t>specific subject from the introduction</a:t>
            </a:r>
            <a:r>
              <a:rPr lang="en-US" dirty="0">
                <a:solidFill>
                  <a:srgbClr val="7F7F7F"/>
                </a:solidFill>
              </a:rPr>
              <a:t>]</a:t>
            </a:r>
            <a:r>
              <a:rPr lang="en-US" dirty="0"/>
              <a:t>. </a:t>
            </a:r>
            <a:endParaRPr lang="en-US" dirty="0" smtClean="0"/>
          </a:p>
          <a:p>
            <a:endParaRPr lang="en-US" dirty="0"/>
          </a:p>
          <a:p>
            <a:pPr marL="0" indent="0">
              <a:buNone/>
            </a:pPr>
            <a:r>
              <a:rPr lang="en-US" sz="1800" dirty="0">
                <a:solidFill>
                  <a:schemeClr val="bg1">
                    <a:lumMod val="50000"/>
                  </a:schemeClr>
                </a:solidFill>
              </a:rPr>
              <a:t>The text in italics will vary by question, while the remainder of the prompt will be consistently used in all </a:t>
            </a:r>
            <a:r>
              <a:rPr lang="en-US" sz="1800" dirty="0" err="1" smtClean="0">
                <a:solidFill>
                  <a:schemeClr val="bg1">
                    <a:lumMod val="50000"/>
                  </a:schemeClr>
                </a:solidFill>
              </a:rPr>
              <a:t>Argumnt</a:t>
            </a:r>
            <a:r>
              <a:rPr lang="en-US" sz="1800" dirty="0" smtClean="0">
                <a:solidFill>
                  <a:schemeClr val="bg1">
                    <a:lumMod val="50000"/>
                  </a:schemeClr>
                </a:solidFill>
              </a:rPr>
              <a:t> essay </a:t>
            </a:r>
            <a:r>
              <a:rPr lang="en-US" sz="1800" dirty="0">
                <a:solidFill>
                  <a:schemeClr val="bg1">
                    <a:lumMod val="50000"/>
                  </a:schemeClr>
                </a:solidFill>
              </a:rPr>
              <a:t>questions</a:t>
            </a:r>
            <a:r>
              <a:rPr lang="en-US" sz="1800" dirty="0" smtClean="0">
                <a:solidFill>
                  <a:schemeClr val="bg1">
                    <a:lumMod val="50000"/>
                  </a:schemeClr>
                </a:solidFill>
              </a:rPr>
              <a:t>.</a:t>
            </a:r>
            <a:endParaRPr lang="en-US" sz="1800" dirty="0"/>
          </a:p>
        </p:txBody>
      </p:sp>
    </p:spTree>
    <p:extLst>
      <p:ext uri="{BB962C8B-B14F-4D97-AF65-F5344CB8AC3E}">
        <p14:creationId xmlns:p14="http://schemas.microsoft.com/office/powerpoint/2010/main" val="1962847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3:</a:t>
            </a:r>
            <a:br>
              <a:rPr lang="en-US" sz="3200" dirty="0" smtClean="0"/>
            </a:br>
            <a:r>
              <a:rPr lang="en-US" sz="3200" dirty="0" smtClean="0"/>
              <a:t>ARGUMENT</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Example:</a:t>
            </a:r>
          </a:p>
          <a:p>
            <a:r>
              <a:rPr lang="en-US" dirty="0">
                <a:solidFill>
                  <a:srgbClr val="FF0000"/>
                </a:solidFill>
              </a:rPr>
              <a:t>In her book </a:t>
            </a:r>
            <a:r>
              <a:rPr lang="en-US" i="1" dirty="0">
                <a:solidFill>
                  <a:srgbClr val="FF0000"/>
                </a:solidFill>
              </a:rPr>
              <a:t>Gift from the Sea</a:t>
            </a:r>
            <a:r>
              <a:rPr lang="en-US" dirty="0">
                <a:solidFill>
                  <a:srgbClr val="FF0000"/>
                </a:solidFill>
              </a:rPr>
              <a:t>, author and aviator Anne Morrow Lindbergh (1906–2001) writes, “We tend not to choose the unknown which might be a shock or a disappointment or simply a little difficult to cope with. And yet it is the unknown with all its disappointments and surprises that is the most enriching.</a:t>
            </a:r>
            <a:r>
              <a:rPr lang="en-US" dirty="0" smtClean="0">
                <a:solidFill>
                  <a:srgbClr val="FF0000"/>
                </a:solidFill>
              </a:rPr>
              <a:t>”</a:t>
            </a:r>
            <a:endParaRPr lang="en-US" sz="4800" dirty="0">
              <a:solidFill>
                <a:srgbClr val="FF0000"/>
              </a:solidFill>
            </a:endParaRPr>
          </a:p>
          <a:p>
            <a:r>
              <a:rPr lang="en-US" dirty="0"/>
              <a:t>Write an essay that argues your position on </a:t>
            </a:r>
            <a:r>
              <a:rPr lang="en-US" dirty="0">
                <a:solidFill>
                  <a:srgbClr val="FF0000"/>
                </a:solidFill>
              </a:rPr>
              <a:t>the value of exploring the unknown</a:t>
            </a:r>
            <a:r>
              <a:rPr lang="en-US" dirty="0"/>
              <a:t>.</a:t>
            </a:r>
          </a:p>
        </p:txBody>
      </p:sp>
    </p:spTree>
    <p:extLst>
      <p:ext uri="{BB962C8B-B14F-4D97-AF65-F5344CB8AC3E}">
        <p14:creationId xmlns:p14="http://schemas.microsoft.com/office/powerpoint/2010/main" val="28828139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 </a:t>
            </a:r>
            <a:endParaRPr lang="en-US" sz="3200" dirty="0"/>
          </a:p>
        </p:txBody>
      </p:sp>
      <p:sp>
        <p:nvSpPr>
          <p:cNvPr id="20483" name="Rectangle 3"/>
          <p:cNvSpPr>
            <a:spLocks noGrp="1" noChangeArrowheads="1"/>
          </p:cNvSpPr>
          <p:nvPr>
            <p:ph type="body" idx="1"/>
          </p:nvPr>
        </p:nvSpPr>
        <p:spPr>
          <a:xfrm>
            <a:off x="381000" y="1447800"/>
            <a:ext cx="8458200" cy="3962400"/>
          </a:xfrm>
        </p:spPr>
        <p:txBody>
          <a:bodyPr/>
          <a:lstStyle/>
          <a:p>
            <a:pPr marL="0" indent="0">
              <a:buNone/>
            </a:pPr>
            <a:r>
              <a:rPr lang="en-US" dirty="0"/>
              <a:t>Free-response </a:t>
            </a:r>
            <a:r>
              <a:rPr lang="en-US" dirty="0" smtClean="0"/>
              <a:t>Question </a:t>
            </a:r>
            <a:r>
              <a:rPr lang="en-US" dirty="0"/>
              <a:t>1 presents students six to seven sources organized around a specific topic. Two of the provided sources are visual, including at least one quantitative source. The remaining sources are text-based excerpts containing about 500 words per source. Students are asked to write an essay that synthesizes material from at least three of the provided sources and develops their own position on the topic. This question assesses </a:t>
            </a:r>
            <a:r>
              <a:rPr lang="en-US" dirty="0" smtClean="0"/>
              <a:t>your</a:t>
            </a:r>
            <a:r>
              <a:rPr lang="en-US" dirty="0" smtClean="0"/>
              <a:t> </a:t>
            </a:r>
            <a:r>
              <a:rPr lang="en-US" dirty="0"/>
              <a:t>ability to do the following: </a:t>
            </a:r>
            <a:endParaRPr lang="en-US" dirty="0" smtClean="0"/>
          </a:p>
        </p:txBody>
      </p:sp>
    </p:spTree>
    <p:extLst>
      <p:ext uri="{BB962C8B-B14F-4D97-AF65-F5344CB8AC3E}">
        <p14:creationId xmlns:p14="http://schemas.microsoft.com/office/powerpoint/2010/main" val="1069757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 Continued </a:t>
            </a:r>
            <a:endParaRPr lang="en-US" sz="3200" dirty="0"/>
          </a:p>
        </p:txBody>
      </p:sp>
      <p:sp>
        <p:nvSpPr>
          <p:cNvPr id="20483" name="Rectangle 3"/>
          <p:cNvSpPr>
            <a:spLocks noGrp="1" noChangeArrowheads="1"/>
          </p:cNvSpPr>
          <p:nvPr>
            <p:ph type="body" idx="1"/>
          </p:nvPr>
        </p:nvSpPr>
        <p:spPr>
          <a:xfrm>
            <a:off x="381000" y="1219200"/>
            <a:ext cx="8458200" cy="3962400"/>
          </a:xfrm>
        </p:spPr>
        <p:txBody>
          <a:bodyPr/>
          <a:lstStyle/>
          <a:p>
            <a:pPr lvl="0"/>
            <a:r>
              <a:rPr lang="en-US" sz="2400" dirty="0"/>
              <a:t>Respond to the prompt with a thesis presents a defensible </a:t>
            </a:r>
            <a:r>
              <a:rPr lang="en-US" sz="2400" dirty="0" smtClean="0"/>
              <a:t>position.</a:t>
            </a:r>
          </a:p>
          <a:p>
            <a:pPr lvl="0"/>
            <a:r>
              <a:rPr lang="en-US" sz="2400" dirty="0"/>
              <a:t>Select and use </a:t>
            </a:r>
            <a:r>
              <a:rPr lang="en-US" sz="2400" dirty="0" smtClean="0"/>
              <a:t>evidence </a:t>
            </a:r>
            <a:r>
              <a:rPr lang="en-US" sz="2400" dirty="0"/>
              <a:t>from at least 3</a:t>
            </a:r>
            <a:r>
              <a:rPr lang="en-US" sz="2400" dirty="0" smtClean="0"/>
              <a:t> </a:t>
            </a:r>
            <a:r>
              <a:rPr lang="en-US" sz="2400" dirty="0"/>
              <a:t>of the provided sources to support </a:t>
            </a:r>
            <a:r>
              <a:rPr lang="en-US" sz="2400" dirty="0" smtClean="0"/>
              <a:t>your line of reasoning. </a:t>
            </a:r>
            <a:r>
              <a:rPr lang="en-US" sz="2400" dirty="0"/>
              <a:t>Indicate clearly the sources used through direct quotation, paraphrase, or summary. Sources may be cited as Source A, Source B, etc., or by using the description in parentheses. </a:t>
            </a:r>
          </a:p>
          <a:p>
            <a:pPr lvl="0"/>
            <a:r>
              <a:rPr lang="en-US" sz="2400" dirty="0"/>
              <a:t>Explain </a:t>
            </a:r>
            <a:r>
              <a:rPr lang="en-US" sz="2400" dirty="0" smtClean="0"/>
              <a:t>how the </a:t>
            </a:r>
            <a:r>
              <a:rPr lang="en-US" sz="2400" dirty="0"/>
              <a:t>evidence </a:t>
            </a:r>
            <a:r>
              <a:rPr lang="en-US" sz="2400" dirty="0" smtClean="0"/>
              <a:t>supports your line of reasoning. </a:t>
            </a:r>
            <a:endParaRPr lang="en-US" sz="2400" dirty="0"/>
          </a:p>
          <a:p>
            <a:pPr lvl="0"/>
            <a:r>
              <a:rPr lang="en-US" sz="2400" dirty="0"/>
              <a:t>Use appropriate grammar and punctuation in communicating </a:t>
            </a:r>
            <a:r>
              <a:rPr lang="en-US" sz="2400" dirty="0" smtClean="0"/>
              <a:t>your </a:t>
            </a:r>
            <a:r>
              <a:rPr lang="en-US" sz="2400" dirty="0"/>
              <a:t>argument.</a:t>
            </a:r>
          </a:p>
          <a:p>
            <a:r>
              <a:rPr lang="en-US" sz="2400" dirty="0"/>
              <a:t>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SYNTHESISS </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a:t>
            </a:r>
            <a:endParaRPr lang="en-US" dirty="0"/>
          </a:p>
          <a:p>
            <a:r>
              <a:rPr lang="en-US" dirty="0"/>
              <a:t>Eminent domain is the power governments have to acquire property from private owners for public use. The rationale behind eminent domain is that governments have greater legal authority over lands within their dominion than do private owners. Eminent domain has been instituted in one way or another throughout the world for hundreds of years</a:t>
            </a:r>
            <a:r>
              <a:rPr lang="en-US" dirty="0" smtClean="0"/>
              <a:t>.</a:t>
            </a:r>
            <a:endParaRPr lang="en-US" sz="4800" dirty="0"/>
          </a:p>
        </p:txBody>
      </p:sp>
    </p:spTree>
    <p:extLst>
      <p:ext uri="{BB962C8B-B14F-4D97-AF65-F5344CB8AC3E}">
        <p14:creationId xmlns:p14="http://schemas.microsoft.com/office/powerpoint/2010/main" val="34331563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SYNTHESISS </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Sample Question Continued:</a:t>
            </a:r>
            <a:endParaRPr lang="en-US" dirty="0"/>
          </a:p>
          <a:p>
            <a:r>
              <a:rPr lang="en-US" dirty="0" smtClean="0"/>
              <a:t>Carefully </a:t>
            </a:r>
            <a:r>
              <a:rPr lang="en-US" dirty="0"/>
              <a:t>read the following six sources, including the introductory information for each source. Write an essay that synthesizes material from at least three of the sources and develops your position on the notion that eminent domain is productive and </a:t>
            </a:r>
            <a:r>
              <a:rPr lang="en-US" dirty="0" smtClean="0"/>
              <a:t>beneficial. </a:t>
            </a:r>
            <a:endParaRPr lang="en-US" sz="5400" dirty="0"/>
          </a:p>
        </p:txBody>
      </p:sp>
    </p:spTree>
    <p:extLst>
      <p:ext uri="{BB962C8B-B14F-4D97-AF65-F5344CB8AC3E}">
        <p14:creationId xmlns:p14="http://schemas.microsoft.com/office/powerpoint/2010/main" val="2126482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Wording:</a:t>
            </a:r>
            <a:endParaRPr lang="en-US" dirty="0"/>
          </a:p>
          <a:p>
            <a:r>
              <a:rPr lang="en-US" dirty="0">
                <a:solidFill>
                  <a:schemeClr val="bg1">
                    <a:lumMod val="50000"/>
                  </a:schemeClr>
                </a:solidFill>
              </a:rPr>
              <a:t>[</a:t>
            </a:r>
            <a:r>
              <a:rPr lang="en-US" i="1" dirty="0">
                <a:solidFill>
                  <a:schemeClr val="bg1">
                    <a:lumMod val="50000"/>
                  </a:schemeClr>
                </a:solidFill>
              </a:rPr>
              <a:t>Subject introduction</a:t>
            </a:r>
            <a:r>
              <a:rPr lang="en-US" dirty="0">
                <a:solidFill>
                  <a:schemeClr val="bg1">
                    <a:lumMod val="50000"/>
                  </a:schemeClr>
                </a:solidFill>
              </a:rPr>
              <a:t>]</a:t>
            </a:r>
            <a:r>
              <a:rPr lang="en-US" dirty="0" smtClean="0"/>
              <a:t>.</a:t>
            </a:r>
            <a:r>
              <a:rPr lang="en-US" dirty="0"/>
              <a:t> </a:t>
            </a:r>
          </a:p>
          <a:p>
            <a:r>
              <a:rPr lang="en-US" dirty="0"/>
              <a:t>Carefully read the following six sources, including the introductory information for each source</a:t>
            </a:r>
            <a:r>
              <a:rPr lang="en-US" dirty="0" smtClean="0"/>
              <a:t>.</a:t>
            </a:r>
            <a:r>
              <a:rPr lang="en-US" dirty="0"/>
              <a:t> </a:t>
            </a:r>
          </a:p>
          <a:p>
            <a:r>
              <a:rPr lang="en-US" dirty="0"/>
              <a:t>Write an essay that synthesizes material from at least three of the sources and develops your position on </a:t>
            </a:r>
            <a:r>
              <a:rPr lang="en-US" dirty="0">
                <a:solidFill>
                  <a:srgbClr val="7F7F7F"/>
                </a:solidFill>
              </a:rPr>
              <a:t>[</a:t>
            </a:r>
            <a:r>
              <a:rPr lang="en-US" i="1" dirty="0">
                <a:solidFill>
                  <a:srgbClr val="7F7F7F"/>
                </a:solidFill>
              </a:rPr>
              <a:t>specific subject from the introduction</a:t>
            </a:r>
            <a:r>
              <a:rPr lang="en-US" dirty="0">
                <a:solidFill>
                  <a:srgbClr val="7F7F7F"/>
                </a:solidFill>
              </a:rPr>
              <a:t>]</a:t>
            </a:r>
            <a:r>
              <a:rPr lang="en-US" dirty="0" smtClean="0"/>
              <a:t>.</a:t>
            </a:r>
          </a:p>
          <a:p>
            <a:pPr marL="0" indent="0">
              <a:buNone/>
            </a:pPr>
            <a:r>
              <a:rPr lang="en-US" sz="1800" dirty="0" smtClean="0">
                <a:solidFill>
                  <a:schemeClr val="bg1">
                    <a:lumMod val="50000"/>
                  </a:schemeClr>
                </a:solidFill>
              </a:rPr>
              <a:t/>
            </a:r>
            <a:br>
              <a:rPr lang="en-US" sz="1800" dirty="0" smtClean="0">
                <a:solidFill>
                  <a:schemeClr val="bg1">
                    <a:lumMod val="50000"/>
                  </a:schemeClr>
                </a:solidFill>
              </a:rPr>
            </a:br>
            <a:r>
              <a:rPr lang="en-US" sz="1800" dirty="0" smtClean="0">
                <a:solidFill>
                  <a:schemeClr val="bg1">
                    <a:lumMod val="50000"/>
                  </a:schemeClr>
                </a:solidFill>
              </a:rPr>
              <a:t>The </a:t>
            </a:r>
            <a:r>
              <a:rPr lang="en-US" sz="1800" dirty="0">
                <a:solidFill>
                  <a:schemeClr val="bg1">
                    <a:lumMod val="50000"/>
                  </a:schemeClr>
                </a:solidFill>
              </a:rPr>
              <a:t>text in italics will vary by question, while the remainder of the prompt will be consistently used in all </a:t>
            </a:r>
            <a:r>
              <a:rPr lang="en-US" sz="1800" dirty="0" smtClean="0">
                <a:solidFill>
                  <a:schemeClr val="bg1">
                    <a:lumMod val="50000"/>
                  </a:schemeClr>
                </a:solidFill>
              </a:rPr>
              <a:t>Synthesis </a:t>
            </a:r>
            <a:r>
              <a:rPr lang="en-US" sz="1800" dirty="0">
                <a:solidFill>
                  <a:schemeClr val="bg1">
                    <a:lumMod val="50000"/>
                  </a:schemeClr>
                </a:solidFill>
              </a:rPr>
              <a:t>essay questions.  </a:t>
            </a:r>
          </a:p>
        </p:txBody>
      </p:sp>
    </p:spTree>
    <p:extLst>
      <p:ext uri="{BB962C8B-B14F-4D97-AF65-F5344CB8AC3E}">
        <p14:creationId xmlns:p14="http://schemas.microsoft.com/office/powerpoint/2010/main" val="3368245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Example:</a:t>
            </a:r>
            <a:endParaRPr lang="en-US" dirty="0"/>
          </a:p>
          <a:p>
            <a:r>
              <a:rPr lang="en-US" dirty="0">
                <a:solidFill>
                  <a:srgbClr val="FF0000"/>
                </a:solidFill>
              </a:rPr>
              <a:t>Eminent domain is the power governments have to acquire property from private owners for public use. The rationale behind eminent domain is that governments have greater legal authority over lands within their dominion than do private owners. Eminent domain has been instituted in one way or another throughout the world for hundreds of </a:t>
            </a:r>
            <a:r>
              <a:rPr lang="en-US" dirty="0" smtClean="0">
                <a:solidFill>
                  <a:srgbClr val="FF0000"/>
                </a:solidFill>
              </a:rPr>
              <a:t>years</a:t>
            </a:r>
            <a:r>
              <a:rPr lang="en-US" dirty="0">
                <a:solidFill>
                  <a:srgbClr val="FF0000"/>
                </a:solidFill>
              </a:rPr>
              <a:t>.</a:t>
            </a:r>
            <a:endParaRPr lang="en-US" sz="4800" dirty="0">
              <a:solidFill>
                <a:srgbClr val="FF0000"/>
              </a:solidFill>
            </a:endParaRPr>
          </a:p>
        </p:txBody>
      </p:sp>
    </p:spTree>
    <p:extLst>
      <p:ext uri="{BB962C8B-B14F-4D97-AF65-F5344CB8AC3E}">
        <p14:creationId xmlns:p14="http://schemas.microsoft.com/office/powerpoint/2010/main" val="13413003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1</a:t>
            </a:r>
            <a:r>
              <a:rPr lang="en-US" sz="3200" dirty="0" smtClean="0"/>
              <a:t>:</a:t>
            </a:r>
            <a:br>
              <a:rPr lang="en-US" sz="3200" dirty="0" smtClean="0"/>
            </a:br>
            <a:r>
              <a:rPr lang="en-US" sz="3200" dirty="0" smtClean="0"/>
              <a:t>SYNTHESIS</a:t>
            </a:r>
            <a:endParaRPr lang="en-US" sz="3200" dirty="0"/>
          </a:p>
        </p:txBody>
      </p:sp>
      <p:sp>
        <p:nvSpPr>
          <p:cNvPr id="20483" name="Rectangle 3"/>
          <p:cNvSpPr>
            <a:spLocks noGrp="1" noChangeArrowheads="1"/>
          </p:cNvSpPr>
          <p:nvPr>
            <p:ph type="body" idx="1"/>
          </p:nvPr>
        </p:nvSpPr>
        <p:spPr>
          <a:xfrm>
            <a:off x="381000" y="1371600"/>
            <a:ext cx="8458200" cy="3962400"/>
          </a:xfrm>
        </p:spPr>
        <p:txBody>
          <a:bodyPr/>
          <a:lstStyle/>
          <a:p>
            <a:pPr marL="0" indent="0">
              <a:buNone/>
            </a:pPr>
            <a:r>
              <a:rPr lang="en-US" dirty="0" smtClean="0"/>
              <a:t>Stable Prompt Example Continued:</a:t>
            </a:r>
            <a:endParaRPr lang="en-US" dirty="0"/>
          </a:p>
          <a:p>
            <a:r>
              <a:rPr lang="en-US" dirty="0" smtClean="0"/>
              <a:t>Carefully </a:t>
            </a:r>
            <a:r>
              <a:rPr lang="en-US" dirty="0"/>
              <a:t>read the following six sources, including the introductory information for each source. </a:t>
            </a:r>
            <a:endParaRPr lang="en-US" dirty="0" smtClean="0"/>
          </a:p>
          <a:p>
            <a:r>
              <a:rPr lang="en-US" dirty="0" smtClean="0"/>
              <a:t>Write </a:t>
            </a:r>
            <a:r>
              <a:rPr lang="en-US" dirty="0"/>
              <a:t>an essay that synthesizes material from at least three of the sources and develops your position on </a:t>
            </a:r>
            <a:r>
              <a:rPr lang="en-US" dirty="0">
                <a:solidFill>
                  <a:srgbClr val="FF0000"/>
                </a:solidFill>
              </a:rPr>
              <a:t>the notion that eminent domain is productive and </a:t>
            </a:r>
            <a:r>
              <a:rPr lang="en-US" dirty="0" smtClean="0">
                <a:solidFill>
                  <a:srgbClr val="FF0000"/>
                </a:solidFill>
              </a:rPr>
              <a:t>beneficial</a:t>
            </a:r>
            <a:r>
              <a:rPr lang="en-US" dirty="0" smtClean="0">
                <a:solidFill>
                  <a:schemeClr val="tx1">
                    <a:lumMod val="95000"/>
                    <a:lumOff val="5000"/>
                  </a:schemeClr>
                </a:solidFill>
              </a:rPr>
              <a:t>.</a:t>
            </a:r>
            <a:r>
              <a:rPr lang="en-US" dirty="0" smtClean="0">
                <a:solidFill>
                  <a:srgbClr val="FF0000"/>
                </a:solidFill>
              </a:rPr>
              <a:t> </a:t>
            </a:r>
            <a:endParaRPr lang="en-US" sz="5400" i="1" dirty="0" smtClean="0">
              <a:solidFill>
                <a:srgbClr val="FF0000"/>
              </a:solidFill>
            </a:endParaRPr>
          </a:p>
        </p:txBody>
      </p:sp>
    </p:spTree>
    <p:extLst>
      <p:ext uri="{BB962C8B-B14F-4D97-AF65-F5344CB8AC3E}">
        <p14:creationId xmlns:p14="http://schemas.microsoft.com/office/powerpoint/2010/main" val="3612346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152400"/>
            <a:ext cx="7772400" cy="1143000"/>
          </a:xfrm>
        </p:spPr>
        <p:txBody>
          <a:bodyPr/>
          <a:lstStyle/>
          <a:p>
            <a:r>
              <a:rPr lang="en-US" sz="3200" dirty="0"/>
              <a:t>Free-Response Question </a:t>
            </a:r>
            <a:r>
              <a:rPr lang="en-US" sz="3200" dirty="0" smtClean="0"/>
              <a:t>2:</a:t>
            </a:r>
            <a:br>
              <a:rPr lang="en-US" sz="3200" dirty="0" smtClean="0"/>
            </a:br>
            <a:r>
              <a:rPr lang="en-US" sz="3200" dirty="0" smtClean="0"/>
              <a:t>RHETORICAL </a:t>
            </a:r>
            <a:r>
              <a:rPr lang="en-US" sz="3200" dirty="0"/>
              <a:t>ANALYSIS </a:t>
            </a:r>
          </a:p>
        </p:txBody>
      </p:sp>
      <p:sp>
        <p:nvSpPr>
          <p:cNvPr id="20483" name="Rectangle 3"/>
          <p:cNvSpPr>
            <a:spLocks noGrp="1" noChangeArrowheads="1"/>
          </p:cNvSpPr>
          <p:nvPr>
            <p:ph type="body" idx="1"/>
          </p:nvPr>
        </p:nvSpPr>
        <p:spPr>
          <a:xfrm>
            <a:off x="381000" y="1600200"/>
            <a:ext cx="8458200" cy="3962400"/>
          </a:xfrm>
        </p:spPr>
        <p:txBody>
          <a:bodyPr/>
          <a:lstStyle/>
          <a:p>
            <a:pPr marL="0" indent="0">
              <a:buNone/>
            </a:pPr>
            <a:r>
              <a:rPr lang="en-US" dirty="0"/>
              <a:t>Free-response </a:t>
            </a:r>
            <a:r>
              <a:rPr lang="en-US" dirty="0" smtClean="0"/>
              <a:t>Question </a:t>
            </a:r>
            <a:r>
              <a:rPr lang="en-US" dirty="0"/>
              <a:t>2 presents students with a passage of nonfiction prose of approximately 600 to 800 words. Students are asked to write an essay that analyzes the writer’s rhetorical choices. This question assesses </a:t>
            </a:r>
            <a:r>
              <a:rPr lang="en-US" dirty="0" smtClean="0"/>
              <a:t>your</a:t>
            </a:r>
            <a:r>
              <a:rPr lang="en-US" dirty="0" smtClean="0"/>
              <a:t> </a:t>
            </a:r>
            <a:r>
              <a:rPr lang="en-US" dirty="0"/>
              <a:t>ability to do the following: </a:t>
            </a:r>
          </a:p>
        </p:txBody>
      </p:sp>
    </p:spTree>
    <p:extLst>
      <p:ext uri="{BB962C8B-B14F-4D97-AF65-F5344CB8AC3E}">
        <p14:creationId xmlns:p14="http://schemas.microsoft.com/office/powerpoint/2010/main" val="2597272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condary Paper">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72"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Secondary Paper.potx</Template>
  <TotalTime>650</TotalTime>
  <Words>1219</Words>
  <Application>Microsoft Macintosh PowerPoint</Application>
  <PresentationFormat>On-screen Show (4:3)</PresentationFormat>
  <Paragraphs>78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Secondary Paper</vt:lpstr>
      <vt:lpstr>AP Language &amp; Composition Section II: Free Response Questions</vt:lpstr>
      <vt:lpstr>Free-Response Question 1: SYNTHESIS </vt:lpstr>
      <vt:lpstr>Free-Response Question 1: SYNTHESIS Continued </vt:lpstr>
      <vt:lpstr>Free-Response Question 1: SYNTHESISS </vt:lpstr>
      <vt:lpstr>Free-Response Question 1: SYNTHESISS </vt:lpstr>
      <vt:lpstr>Free-Response Question 1: SYNTHESIS</vt:lpstr>
      <vt:lpstr>Free-Response Question 1: SYNTHESIS</vt:lpstr>
      <vt:lpstr>Free-Response Question 1: SYNTHESIS</vt:lpstr>
      <vt:lpstr>Free-Response Question 2: RHETORICAL ANALYSIS </vt:lpstr>
      <vt:lpstr>Free-Response Question 2: RHETORICAL ANALYSIS </vt:lpstr>
      <vt:lpstr>Free-Response Question 2: RHETORICAL ANALYSIS Continued </vt:lpstr>
      <vt:lpstr>Free-Response Question 2: RHETORICAL ANALYSIS </vt:lpstr>
      <vt:lpstr>Free-Response Question 2: RHETORICAL ANALYSIS </vt:lpstr>
      <vt:lpstr>Free-Response Question 3: ARGUMENT</vt:lpstr>
      <vt:lpstr>Free-Response Question 3: ARGUMENT Continued</vt:lpstr>
      <vt:lpstr>Free-Response Question 3: ARGUMENT</vt:lpstr>
      <vt:lpstr>Free-Response Question 3: ARGUMENT</vt:lpstr>
      <vt:lpstr>Free-Response Question 3: ARGUMENT</vt:lpstr>
      <vt:lpstr>Free-Response Question 3: ARGUMENT</vt:lpstr>
    </vt:vector>
  </TitlesOfParts>
  <Company>Žԁ쀬</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Paper</dc:title>
  <dc:creator>Sandra Effinger</dc:creator>
  <cp:lastModifiedBy>Sandra Effinger</cp:lastModifiedBy>
  <cp:revision>31</cp:revision>
  <dcterms:created xsi:type="dcterms:W3CDTF">2008-01-25T03:58:53Z</dcterms:created>
  <dcterms:modified xsi:type="dcterms:W3CDTF">2022-01-22T09:01:34Z</dcterms:modified>
</cp:coreProperties>
</file>